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1" r:id="rId6"/>
    <p:sldId id="274" r:id="rId7"/>
    <p:sldId id="272" r:id="rId8"/>
    <p:sldId id="257" r:id="rId9"/>
    <p:sldId id="275" r:id="rId10"/>
    <p:sldId id="258" r:id="rId11"/>
    <p:sldId id="277" r:id="rId12"/>
    <p:sldId id="278" r:id="rId13"/>
    <p:sldId id="279" r:id="rId14"/>
    <p:sldId id="280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3B7D42-49A2-F0EB-8A0C-4A51E86BB688}" v="10" dt="2024-01-31T13:20:34.778"/>
    <p1510:client id="{82A8CF88-157F-4ABD-9054-D3D6870A9CA2}" v="23" vWet="25" dt="2024-01-31T13:20:00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k Van der, Inge" userId="S::ingevanderbeek@proteion.nl::95d764aa-b767-4e2d-a37b-25e66918001b" providerId="AD" clId="Web-{0EE71899-00CA-2E84-5DB8-6C8E31AE265A}"/>
    <pc:docChg chg="modSld">
      <pc:chgData name="Beek Van der, Inge" userId="S::ingevanderbeek@proteion.nl::95d764aa-b767-4e2d-a37b-25e66918001b" providerId="AD" clId="Web-{0EE71899-00CA-2E84-5DB8-6C8E31AE265A}" dt="2024-01-18T14:49:30.104" v="6" actId="14100"/>
      <pc:docMkLst>
        <pc:docMk/>
      </pc:docMkLst>
      <pc:sldChg chg="modSp">
        <pc:chgData name="Beek Van der, Inge" userId="S::ingevanderbeek@proteion.nl::95d764aa-b767-4e2d-a37b-25e66918001b" providerId="AD" clId="Web-{0EE71899-00CA-2E84-5DB8-6C8E31AE265A}" dt="2024-01-18T14:49:30.104" v="6" actId="14100"/>
        <pc:sldMkLst>
          <pc:docMk/>
          <pc:sldMk cId="659636980" sldId="275"/>
        </pc:sldMkLst>
        <pc:spChg chg="mod">
          <ac:chgData name="Beek Van der, Inge" userId="S::ingevanderbeek@proteion.nl::95d764aa-b767-4e2d-a37b-25e66918001b" providerId="AD" clId="Web-{0EE71899-00CA-2E84-5DB8-6C8E31AE265A}" dt="2024-01-18T14:48:04.710" v="5" actId="14100"/>
          <ac:spMkLst>
            <pc:docMk/>
            <pc:sldMk cId="659636980" sldId="275"/>
            <ac:spMk id="16" creationId="{8DF24621-E593-58B6-AC7E-59CCB21A8D31}"/>
          </ac:spMkLst>
        </pc:spChg>
        <pc:spChg chg="mod">
          <ac:chgData name="Beek Van der, Inge" userId="S::ingevanderbeek@proteion.nl::95d764aa-b767-4e2d-a37b-25e66918001b" providerId="AD" clId="Web-{0EE71899-00CA-2E84-5DB8-6C8E31AE265A}" dt="2024-01-18T14:49:30.104" v="6" actId="14100"/>
          <ac:spMkLst>
            <pc:docMk/>
            <pc:sldMk cId="659636980" sldId="275"/>
            <ac:spMk id="17" creationId="{314AFF4A-24AE-A920-91C9-37E665015E2D}"/>
          </ac:spMkLst>
        </pc:spChg>
      </pc:sldChg>
    </pc:docChg>
  </pc:docChgLst>
  <pc:docChgLst>
    <pc:chgData name="Bakker de, Wendy" userId="132c772b-76b9-44f0-b57b-27a8a73ab27a" providerId="ADAL" clId="{82A8CF88-157F-4ABD-9054-D3D6870A9CA2}"/>
    <pc:docChg chg="custSel addSld modSld">
      <pc:chgData name="Bakker de, Wendy" userId="132c772b-76b9-44f0-b57b-27a8a73ab27a" providerId="ADAL" clId="{82A8CF88-157F-4ABD-9054-D3D6870A9CA2}" dt="2024-01-31T13:18:48.320" v="252" actId="1076"/>
      <pc:docMkLst>
        <pc:docMk/>
      </pc:docMkLst>
      <pc:sldChg chg="modSp mod">
        <pc:chgData name="Bakker de, Wendy" userId="132c772b-76b9-44f0-b57b-27a8a73ab27a" providerId="ADAL" clId="{82A8CF88-157F-4ABD-9054-D3D6870A9CA2}" dt="2024-01-26T07:10:31.799" v="229" actId="20577"/>
        <pc:sldMkLst>
          <pc:docMk/>
          <pc:sldMk cId="3429125390" sldId="277"/>
        </pc:sldMkLst>
        <pc:spChg chg="mod">
          <ac:chgData name="Bakker de, Wendy" userId="132c772b-76b9-44f0-b57b-27a8a73ab27a" providerId="ADAL" clId="{82A8CF88-157F-4ABD-9054-D3D6870A9CA2}" dt="2024-01-26T07:10:31.799" v="229" actId="20577"/>
          <ac:spMkLst>
            <pc:docMk/>
            <pc:sldMk cId="3429125390" sldId="277"/>
            <ac:spMk id="3" creationId="{CD00B07E-250B-42B2-B55B-279EE1480971}"/>
          </ac:spMkLst>
        </pc:spChg>
      </pc:sldChg>
      <pc:sldChg chg="modSp mod">
        <pc:chgData name="Bakker de, Wendy" userId="132c772b-76b9-44f0-b57b-27a8a73ab27a" providerId="ADAL" clId="{82A8CF88-157F-4ABD-9054-D3D6870A9CA2}" dt="2024-01-24T14:33:34.883" v="105" actId="20577"/>
        <pc:sldMkLst>
          <pc:docMk/>
          <pc:sldMk cId="3860788125" sldId="278"/>
        </pc:sldMkLst>
        <pc:spChg chg="mod">
          <ac:chgData name="Bakker de, Wendy" userId="132c772b-76b9-44f0-b57b-27a8a73ab27a" providerId="ADAL" clId="{82A8CF88-157F-4ABD-9054-D3D6870A9CA2}" dt="2024-01-24T14:33:34.883" v="105" actId="20577"/>
          <ac:spMkLst>
            <pc:docMk/>
            <pc:sldMk cId="3860788125" sldId="278"/>
            <ac:spMk id="3" creationId="{CD00B07E-250B-42B2-B55B-279EE1480971}"/>
          </ac:spMkLst>
        </pc:spChg>
      </pc:sldChg>
      <pc:sldChg chg="addSp delSp modSp add mod">
        <pc:chgData name="Bakker de, Wendy" userId="132c772b-76b9-44f0-b57b-27a8a73ab27a" providerId="ADAL" clId="{82A8CF88-157F-4ABD-9054-D3D6870A9CA2}" dt="2024-01-31T13:18:48.320" v="252" actId="1076"/>
        <pc:sldMkLst>
          <pc:docMk/>
          <pc:sldMk cId="2459804006" sldId="279"/>
        </pc:sldMkLst>
        <pc:spChg chg="mod">
          <ac:chgData name="Bakker de, Wendy" userId="132c772b-76b9-44f0-b57b-27a8a73ab27a" providerId="ADAL" clId="{82A8CF88-157F-4ABD-9054-D3D6870A9CA2}" dt="2024-01-31T13:17:54.459" v="249" actId="6549"/>
          <ac:spMkLst>
            <pc:docMk/>
            <pc:sldMk cId="2459804006" sldId="279"/>
            <ac:spMk id="2" creationId="{BD8FB7F7-F588-4717-B1E8-BF1C3058E03C}"/>
          </ac:spMkLst>
        </pc:spChg>
        <pc:spChg chg="del">
          <ac:chgData name="Bakker de, Wendy" userId="132c772b-76b9-44f0-b57b-27a8a73ab27a" providerId="ADAL" clId="{82A8CF88-157F-4ABD-9054-D3D6870A9CA2}" dt="2024-01-31T13:10:17.528" v="231" actId="478"/>
          <ac:spMkLst>
            <pc:docMk/>
            <pc:sldMk cId="2459804006" sldId="279"/>
            <ac:spMk id="3" creationId="{CD00B07E-250B-42B2-B55B-279EE1480971}"/>
          </ac:spMkLst>
        </pc:spChg>
        <pc:spChg chg="add del mod">
          <ac:chgData name="Bakker de, Wendy" userId="132c772b-76b9-44f0-b57b-27a8a73ab27a" providerId="ADAL" clId="{82A8CF88-157F-4ABD-9054-D3D6870A9CA2}" dt="2024-01-31T13:17:50.473" v="248"/>
          <ac:spMkLst>
            <pc:docMk/>
            <pc:sldMk cId="2459804006" sldId="279"/>
            <ac:spMk id="6" creationId="{1511335E-3DC5-E96C-4AD3-9A15D456A8F5}"/>
          </ac:spMkLst>
        </pc:spChg>
        <pc:spChg chg="add mod">
          <ac:chgData name="Bakker de, Wendy" userId="132c772b-76b9-44f0-b57b-27a8a73ab27a" providerId="ADAL" clId="{82A8CF88-157F-4ABD-9054-D3D6870A9CA2}" dt="2024-01-31T13:18:48.320" v="252" actId="1076"/>
          <ac:spMkLst>
            <pc:docMk/>
            <pc:sldMk cId="2459804006" sldId="279"/>
            <ac:spMk id="9" creationId="{8C8E70EE-467C-3597-7725-25445AEEF56B}"/>
          </ac:spMkLst>
        </pc:spChg>
        <pc:picChg chg="add mod">
          <ac:chgData name="Bakker de, Wendy" userId="132c772b-76b9-44f0-b57b-27a8a73ab27a" providerId="ADAL" clId="{82A8CF88-157F-4ABD-9054-D3D6870A9CA2}" dt="2024-01-31T13:17:50.473" v="248"/>
          <ac:picMkLst>
            <pc:docMk/>
            <pc:sldMk cId="2459804006" sldId="279"/>
            <ac:picMk id="7" creationId="{320844B3-BE7B-C056-129E-0C7F53B06D34}"/>
          </ac:picMkLst>
        </pc:picChg>
      </pc:sldChg>
    </pc:docChg>
  </pc:docChgLst>
  <pc:docChgLst>
    <pc:chgData name="Bakker de, Wendy" userId="S::wendydebakker@proteion.nl::132c772b-76b9-44f0-b57b-27a8a73ab27a" providerId="AD" clId="Web-{A03B5D82-06CA-D139-894D-9E06F35B1946}"/>
    <pc:docChg chg="modSld">
      <pc:chgData name="Bakker de, Wendy" userId="S::wendydebakker@proteion.nl::132c772b-76b9-44f0-b57b-27a8a73ab27a" providerId="AD" clId="Web-{A03B5D82-06CA-D139-894D-9E06F35B1946}" dt="2024-01-18T16:48:31.551" v="94" actId="20577"/>
      <pc:docMkLst>
        <pc:docMk/>
      </pc:docMkLst>
      <pc:sldChg chg="modSp">
        <pc:chgData name="Bakker de, Wendy" userId="S::wendydebakker@proteion.nl::132c772b-76b9-44f0-b57b-27a8a73ab27a" providerId="AD" clId="Web-{A03B5D82-06CA-D139-894D-9E06F35B1946}" dt="2024-01-18T16:46:43.438" v="44" actId="20577"/>
        <pc:sldMkLst>
          <pc:docMk/>
          <pc:sldMk cId="2455393173" sldId="258"/>
        </pc:sldMkLst>
        <pc:spChg chg="mod">
          <ac:chgData name="Bakker de, Wendy" userId="S::wendydebakker@proteion.nl::132c772b-76b9-44f0-b57b-27a8a73ab27a" providerId="AD" clId="Web-{A03B5D82-06CA-D139-894D-9E06F35B1946}" dt="2024-01-18T16:46:43.438" v="44" actId="20577"/>
          <ac:spMkLst>
            <pc:docMk/>
            <pc:sldMk cId="2455393173" sldId="258"/>
            <ac:spMk id="3" creationId="{CD00B07E-250B-42B2-B55B-279EE1480971}"/>
          </ac:spMkLst>
        </pc:spChg>
      </pc:sldChg>
      <pc:sldChg chg="modSp">
        <pc:chgData name="Bakker de, Wendy" userId="S::wendydebakker@proteion.nl::132c772b-76b9-44f0-b57b-27a8a73ab27a" providerId="AD" clId="Web-{A03B5D82-06CA-D139-894D-9E06F35B1946}" dt="2024-01-18T16:44:53.512" v="5" actId="1076"/>
        <pc:sldMkLst>
          <pc:docMk/>
          <pc:sldMk cId="659636980" sldId="275"/>
        </pc:sldMkLst>
        <pc:spChg chg="mod">
          <ac:chgData name="Bakker de, Wendy" userId="S::wendydebakker@proteion.nl::132c772b-76b9-44f0-b57b-27a8a73ab27a" providerId="AD" clId="Web-{A03B5D82-06CA-D139-894D-9E06F35B1946}" dt="2024-01-18T16:44:48.465" v="4" actId="1076"/>
          <ac:spMkLst>
            <pc:docMk/>
            <pc:sldMk cId="659636980" sldId="275"/>
            <ac:spMk id="16" creationId="{8DF24621-E593-58B6-AC7E-59CCB21A8D31}"/>
          </ac:spMkLst>
        </pc:spChg>
        <pc:spChg chg="mod">
          <ac:chgData name="Bakker de, Wendy" userId="S::wendydebakker@proteion.nl::132c772b-76b9-44f0-b57b-27a8a73ab27a" providerId="AD" clId="Web-{A03B5D82-06CA-D139-894D-9E06F35B1946}" dt="2024-01-18T16:44:46.231" v="3" actId="1076"/>
          <ac:spMkLst>
            <pc:docMk/>
            <pc:sldMk cId="659636980" sldId="275"/>
            <ac:spMk id="17" creationId="{314AFF4A-24AE-A920-91C9-37E665015E2D}"/>
          </ac:spMkLst>
        </pc:spChg>
        <pc:spChg chg="mod">
          <ac:chgData name="Bakker de, Wendy" userId="S::wendydebakker@proteion.nl::132c772b-76b9-44f0-b57b-27a8a73ab27a" providerId="AD" clId="Web-{A03B5D82-06CA-D139-894D-9E06F35B1946}" dt="2024-01-18T16:44:53.512" v="5" actId="1076"/>
          <ac:spMkLst>
            <pc:docMk/>
            <pc:sldMk cId="659636980" sldId="275"/>
            <ac:spMk id="18" creationId="{DA4643E1-F39A-40E9-C93B-B0C5F7FE1B5A}"/>
          </ac:spMkLst>
        </pc:spChg>
      </pc:sldChg>
      <pc:sldChg chg="modSp">
        <pc:chgData name="Bakker de, Wendy" userId="S::wendydebakker@proteion.nl::132c772b-76b9-44f0-b57b-27a8a73ab27a" providerId="AD" clId="Web-{A03B5D82-06CA-D139-894D-9E06F35B1946}" dt="2024-01-18T16:48:31.551" v="94" actId="20577"/>
        <pc:sldMkLst>
          <pc:docMk/>
          <pc:sldMk cId="3429125390" sldId="277"/>
        </pc:sldMkLst>
        <pc:spChg chg="mod">
          <ac:chgData name="Bakker de, Wendy" userId="S::wendydebakker@proteion.nl::132c772b-76b9-44f0-b57b-27a8a73ab27a" providerId="AD" clId="Web-{A03B5D82-06CA-D139-894D-9E06F35B1946}" dt="2024-01-18T16:48:31.551" v="94" actId="20577"/>
          <ac:spMkLst>
            <pc:docMk/>
            <pc:sldMk cId="3429125390" sldId="277"/>
            <ac:spMk id="3" creationId="{CD00B07E-250B-42B2-B55B-279EE1480971}"/>
          </ac:spMkLst>
        </pc:spChg>
      </pc:sldChg>
    </pc:docChg>
  </pc:docChgLst>
  <pc:docChgLst>
    <pc:chgData name="Lenssen, Jolijn" userId="S::jolijnlenssen@proteion.nl::cd10467c-050c-4dfc-b650-7cecf43085d6" providerId="AD" clId="Web-{2F8247E4-1050-171E-C6D6-0BAF69509941}"/>
    <pc:docChg chg="modSld">
      <pc:chgData name="Lenssen, Jolijn" userId="S::jolijnlenssen@proteion.nl::cd10467c-050c-4dfc-b650-7cecf43085d6" providerId="AD" clId="Web-{2F8247E4-1050-171E-C6D6-0BAF69509941}" dt="2024-01-22T14:04:35.020" v="1" actId="20577"/>
      <pc:docMkLst>
        <pc:docMk/>
      </pc:docMkLst>
      <pc:sldChg chg="modSp">
        <pc:chgData name="Lenssen, Jolijn" userId="S::jolijnlenssen@proteion.nl::cd10467c-050c-4dfc-b650-7cecf43085d6" providerId="AD" clId="Web-{2F8247E4-1050-171E-C6D6-0BAF69509941}" dt="2024-01-22T14:04:35.020" v="1" actId="20577"/>
        <pc:sldMkLst>
          <pc:docMk/>
          <pc:sldMk cId="2455393173" sldId="258"/>
        </pc:sldMkLst>
        <pc:spChg chg="mod">
          <ac:chgData name="Lenssen, Jolijn" userId="S::jolijnlenssen@proteion.nl::cd10467c-050c-4dfc-b650-7cecf43085d6" providerId="AD" clId="Web-{2F8247E4-1050-171E-C6D6-0BAF69509941}" dt="2024-01-22T14:04:35.020" v="1" actId="20577"/>
          <ac:spMkLst>
            <pc:docMk/>
            <pc:sldMk cId="2455393173" sldId="258"/>
            <ac:spMk id="3" creationId="{CD00B07E-250B-42B2-B55B-279EE1480971}"/>
          </ac:spMkLst>
        </pc:spChg>
      </pc:sldChg>
    </pc:docChg>
  </pc:docChgLst>
  <pc:docChgLst>
    <pc:chgData name="Bakker de, Wendy" userId="132c772b-76b9-44f0-b57b-27a8a73ab27a" providerId="ADAL" clId="{BD670E02-80E9-4E30-99BA-D87812E7C15B}"/>
    <pc:docChg chg="undo custSel addSld delSld modSld sldOrd">
      <pc:chgData name="Bakker de, Wendy" userId="132c772b-76b9-44f0-b57b-27a8a73ab27a" providerId="ADAL" clId="{BD670E02-80E9-4E30-99BA-D87812E7C15B}" dt="2024-01-18T16:57:33.082" v="3251" actId="1076"/>
      <pc:docMkLst>
        <pc:docMk/>
      </pc:docMkLst>
      <pc:sldChg chg="modSp mod">
        <pc:chgData name="Bakker de, Wendy" userId="132c772b-76b9-44f0-b57b-27a8a73ab27a" providerId="ADAL" clId="{BD670E02-80E9-4E30-99BA-D87812E7C15B}" dt="2024-01-17T09:14:08.165" v="77" actId="20577"/>
        <pc:sldMkLst>
          <pc:docMk/>
          <pc:sldMk cId="3812872149" sldId="256"/>
        </pc:sldMkLst>
        <pc:spChg chg="mod">
          <ac:chgData name="Bakker de, Wendy" userId="132c772b-76b9-44f0-b57b-27a8a73ab27a" providerId="ADAL" clId="{BD670E02-80E9-4E30-99BA-D87812E7C15B}" dt="2024-01-17T08:53:57.333" v="63" actId="20577"/>
          <ac:spMkLst>
            <pc:docMk/>
            <pc:sldMk cId="3812872149" sldId="256"/>
            <ac:spMk id="2" creationId="{2FCCDAE9-FCAF-4D42-9C0F-5EC706C3886D}"/>
          </ac:spMkLst>
        </pc:spChg>
        <pc:spChg chg="mod">
          <ac:chgData name="Bakker de, Wendy" userId="132c772b-76b9-44f0-b57b-27a8a73ab27a" providerId="ADAL" clId="{BD670E02-80E9-4E30-99BA-D87812E7C15B}" dt="2024-01-17T09:14:08.165" v="77" actId="20577"/>
          <ac:spMkLst>
            <pc:docMk/>
            <pc:sldMk cId="3812872149" sldId="256"/>
            <ac:spMk id="3" creationId="{A920DDF5-21D9-431D-A20A-CF058113EDCA}"/>
          </ac:spMkLst>
        </pc:spChg>
      </pc:sldChg>
      <pc:sldChg chg="modSp mod">
        <pc:chgData name="Bakker de, Wendy" userId="132c772b-76b9-44f0-b57b-27a8a73ab27a" providerId="ADAL" clId="{BD670E02-80E9-4E30-99BA-D87812E7C15B}" dt="2024-01-17T11:37:09.963" v="2022" actId="20577"/>
        <pc:sldMkLst>
          <pc:docMk/>
          <pc:sldMk cId="3960582887" sldId="257"/>
        </pc:sldMkLst>
        <pc:spChg chg="mod">
          <ac:chgData name="Bakker de, Wendy" userId="132c772b-76b9-44f0-b57b-27a8a73ab27a" providerId="ADAL" clId="{BD670E02-80E9-4E30-99BA-D87812E7C15B}" dt="2024-01-17T09:57:31.631" v="865" actId="20577"/>
          <ac:spMkLst>
            <pc:docMk/>
            <pc:sldMk cId="3960582887" sldId="257"/>
            <ac:spMk id="2" creationId="{BD8FB7F7-F588-4717-B1E8-BF1C3058E03C}"/>
          </ac:spMkLst>
        </pc:spChg>
        <pc:spChg chg="mod">
          <ac:chgData name="Bakker de, Wendy" userId="132c772b-76b9-44f0-b57b-27a8a73ab27a" providerId="ADAL" clId="{BD670E02-80E9-4E30-99BA-D87812E7C15B}" dt="2024-01-17T11:37:09.963" v="2022" actId="20577"/>
          <ac:spMkLst>
            <pc:docMk/>
            <pc:sldMk cId="3960582887" sldId="257"/>
            <ac:spMk id="3" creationId="{CD00B07E-250B-42B2-B55B-279EE1480971}"/>
          </ac:spMkLst>
        </pc:spChg>
      </pc:sldChg>
      <pc:sldChg chg="addSp modSp mod">
        <pc:chgData name="Bakker de, Wendy" userId="132c772b-76b9-44f0-b57b-27a8a73ab27a" providerId="ADAL" clId="{BD670E02-80E9-4E30-99BA-D87812E7C15B}" dt="2024-01-17T11:55:22.218" v="2861" actId="27636"/>
        <pc:sldMkLst>
          <pc:docMk/>
          <pc:sldMk cId="2455393173" sldId="258"/>
        </pc:sldMkLst>
        <pc:spChg chg="mod">
          <ac:chgData name="Bakker de, Wendy" userId="132c772b-76b9-44f0-b57b-27a8a73ab27a" providerId="ADAL" clId="{BD670E02-80E9-4E30-99BA-D87812E7C15B}" dt="2024-01-17T09:57:43.130" v="875" actId="20577"/>
          <ac:spMkLst>
            <pc:docMk/>
            <pc:sldMk cId="2455393173" sldId="258"/>
            <ac:spMk id="2" creationId="{BD8FB7F7-F588-4717-B1E8-BF1C3058E03C}"/>
          </ac:spMkLst>
        </pc:spChg>
        <pc:spChg chg="mod">
          <ac:chgData name="Bakker de, Wendy" userId="132c772b-76b9-44f0-b57b-27a8a73ab27a" providerId="ADAL" clId="{BD670E02-80E9-4E30-99BA-D87812E7C15B}" dt="2024-01-17T11:55:22.218" v="2861" actId="27636"/>
          <ac:spMkLst>
            <pc:docMk/>
            <pc:sldMk cId="2455393173" sldId="258"/>
            <ac:spMk id="3" creationId="{CD00B07E-250B-42B2-B55B-279EE1480971}"/>
          </ac:spMkLst>
        </pc:spChg>
        <pc:picChg chg="add mod">
          <ac:chgData name="Bakker de, Wendy" userId="132c772b-76b9-44f0-b57b-27a8a73ab27a" providerId="ADAL" clId="{BD670E02-80E9-4E30-99BA-D87812E7C15B}" dt="2024-01-17T11:43:55.563" v="2393" actId="1076"/>
          <ac:picMkLst>
            <pc:docMk/>
            <pc:sldMk cId="2455393173" sldId="258"/>
            <ac:picMk id="4" creationId="{8369EEBC-DE21-8127-51EC-F542D1DF86AE}"/>
          </ac:picMkLst>
        </pc:picChg>
      </pc:sldChg>
      <pc:sldChg chg="modSp mod">
        <pc:chgData name="Bakker de, Wendy" userId="132c772b-76b9-44f0-b57b-27a8a73ab27a" providerId="ADAL" clId="{BD670E02-80E9-4E30-99BA-D87812E7C15B}" dt="2024-01-17T09:56:20.715" v="799" actId="20577"/>
        <pc:sldMkLst>
          <pc:docMk/>
          <pc:sldMk cId="2571082563" sldId="271"/>
        </pc:sldMkLst>
        <pc:spChg chg="mod">
          <ac:chgData name="Bakker de, Wendy" userId="132c772b-76b9-44f0-b57b-27a8a73ab27a" providerId="ADAL" clId="{BD670E02-80E9-4E30-99BA-D87812E7C15B}" dt="2024-01-17T09:44:30.977" v="222" actId="20577"/>
          <ac:spMkLst>
            <pc:docMk/>
            <pc:sldMk cId="2571082563" sldId="271"/>
            <ac:spMk id="2" creationId="{BD8FB7F7-F588-4717-B1E8-BF1C3058E03C}"/>
          </ac:spMkLst>
        </pc:spChg>
        <pc:spChg chg="mod">
          <ac:chgData name="Bakker de, Wendy" userId="132c772b-76b9-44f0-b57b-27a8a73ab27a" providerId="ADAL" clId="{BD670E02-80E9-4E30-99BA-D87812E7C15B}" dt="2024-01-17T09:56:20.715" v="799" actId="20577"/>
          <ac:spMkLst>
            <pc:docMk/>
            <pc:sldMk cId="2571082563" sldId="271"/>
            <ac:spMk id="3" creationId="{CD00B07E-250B-42B2-B55B-279EE1480971}"/>
          </ac:spMkLst>
        </pc:spChg>
      </pc:sldChg>
      <pc:sldChg chg="modSp mod ord">
        <pc:chgData name="Bakker de, Wendy" userId="132c772b-76b9-44f0-b57b-27a8a73ab27a" providerId="ADAL" clId="{BD670E02-80E9-4E30-99BA-D87812E7C15B}" dt="2024-01-17T11:52:29.400" v="2846" actId="14100"/>
        <pc:sldMkLst>
          <pc:docMk/>
          <pc:sldMk cId="3314410061" sldId="272"/>
        </pc:sldMkLst>
        <pc:spChg chg="mod">
          <ac:chgData name="Bakker de, Wendy" userId="132c772b-76b9-44f0-b57b-27a8a73ab27a" providerId="ADAL" clId="{BD670E02-80E9-4E30-99BA-D87812E7C15B}" dt="2024-01-17T09:51:11.474" v="312" actId="1076"/>
          <ac:spMkLst>
            <pc:docMk/>
            <pc:sldMk cId="3314410061" sldId="272"/>
            <ac:spMk id="2" creationId="{BD8FB7F7-F588-4717-B1E8-BF1C3058E03C}"/>
          </ac:spMkLst>
        </pc:spChg>
        <pc:spChg chg="mod">
          <ac:chgData name="Bakker de, Wendy" userId="132c772b-76b9-44f0-b57b-27a8a73ab27a" providerId="ADAL" clId="{BD670E02-80E9-4E30-99BA-D87812E7C15B}" dt="2024-01-17T11:52:29.400" v="2846" actId="14100"/>
          <ac:spMkLst>
            <pc:docMk/>
            <pc:sldMk cId="3314410061" sldId="272"/>
            <ac:spMk id="3" creationId="{CD00B07E-250B-42B2-B55B-279EE1480971}"/>
          </ac:spMkLst>
        </pc:spChg>
      </pc:sldChg>
      <pc:sldChg chg="del">
        <pc:chgData name="Bakker de, Wendy" userId="132c772b-76b9-44f0-b57b-27a8a73ab27a" providerId="ADAL" clId="{BD670E02-80E9-4E30-99BA-D87812E7C15B}" dt="2024-01-17T11:20:25.035" v="1418" actId="47"/>
        <pc:sldMkLst>
          <pc:docMk/>
          <pc:sldMk cId="434622008" sldId="273"/>
        </pc:sldMkLst>
      </pc:sldChg>
      <pc:sldChg chg="addSp delSp modSp add mod">
        <pc:chgData name="Bakker de, Wendy" userId="132c772b-76b9-44f0-b57b-27a8a73ab27a" providerId="ADAL" clId="{BD670E02-80E9-4E30-99BA-D87812E7C15B}" dt="2024-01-17T09:49:50.017" v="283" actId="20577"/>
        <pc:sldMkLst>
          <pc:docMk/>
          <pc:sldMk cId="3784784755" sldId="274"/>
        </pc:sldMkLst>
        <pc:spChg chg="mod">
          <ac:chgData name="Bakker de, Wendy" userId="132c772b-76b9-44f0-b57b-27a8a73ab27a" providerId="ADAL" clId="{BD670E02-80E9-4E30-99BA-D87812E7C15B}" dt="2024-01-17T09:49:50.017" v="283" actId="20577"/>
          <ac:spMkLst>
            <pc:docMk/>
            <pc:sldMk cId="3784784755" sldId="274"/>
            <ac:spMk id="2" creationId="{BD8FB7F7-F588-4717-B1E8-BF1C3058E03C}"/>
          </ac:spMkLst>
        </pc:spChg>
        <pc:spChg chg="del">
          <ac:chgData name="Bakker de, Wendy" userId="132c772b-76b9-44f0-b57b-27a8a73ab27a" providerId="ADAL" clId="{BD670E02-80E9-4E30-99BA-D87812E7C15B}" dt="2024-01-17T09:46:36.880" v="242" actId="478"/>
          <ac:spMkLst>
            <pc:docMk/>
            <pc:sldMk cId="3784784755" sldId="274"/>
            <ac:spMk id="3" creationId="{CD00B07E-250B-42B2-B55B-279EE1480971}"/>
          </ac:spMkLst>
        </pc:spChg>
        <pc:spChg chg="add del mod">
          <ac:chgData name="Bakker de, Wendy" userId="132c772b-76b9-44f0-b57b-27a8a73ab27a" providerId="ADAL" clId="{BD670E02-80E9-4E30-99BA-D87812E7C15B}" dt="2024-01-17T09:48:29.870" v="244" actId="478"/>
          <ac:spMkLst>
            <pc:docMk/>
            <pc:sldMk cId="3784784755" sldId="274"/>
            <ac:spMk id="5" creationId="{E3F7E8F6-DC8E-CE27-56EC-FDF71FA56C47}"/>
          </ac:spMkLst>
        </pc:spChg>
        <pc:picChg chg="add del">
          <ac:chgData name="Bakker de, Wendy" userId="132c772b-76b9-44f0-b57b-27a8a73ab27a" providerId="ADAL" clId="{BD670E02-80E9-4E30-99BA-D87812E7C15B}" dt="2024-01-17T09:48:39.153" v="248" actId="478"/>
          <ac:picMkLst>
            <pc:docMk/>
            <pc:sldMk cId="3784784755" sldId="274"/>
            <ac:picMk id="1026" creationId="{37B52F80-1491-01EB-AAAC-3F0885DAD260}"/>
          </ac:picMkLst>
        </pc:picChg>
        <pc:picChg chg="add mod">
          <ac:chgData name="Bakker de, Wendy" userId="132c772b-76b9-44f0-b57b-27a8a73ab27a" providerId="ADAL" clId="{BD670E02-80E9-4E30-99BA-D87812E7C15B}" dt="2024-01-17T09:49:41.629" v="263" actId="1076"/>
          <ac:picMkLst>
            <pc:docMk/>
            <pc:sldMk cId="3784784755" sldId="274"/>
            <ac:picMk id="1027" creationId="{F4271D40-1438-C58F-80AF-A07D16F00960}"/>
          </ac:picMkLst>
        </pc:picChg>
        <pc:picChg chg="add mod">
          <ac:chgData name="Bakker de, Wendy" userId="132c772b-76b9-44f0-b57b-27a8a73ab27a" providerId="ADAL" clId="{BD670E02-80E9-4E30-99BA-D87812E7C15B}" dt="2024-01-17T09:49:43.822" v="264" actId="1076"/>
          <ac:picMkLst>
            <pc:docMk/>
            <pc:sldMk cId="3784784755" sldId="274"/>
            <ac:picMk id="1028" creationId="{92F6E2AD-E800-BF53-DDC7-500894AA421A}"/>
          </ac:picMkLst>
        </pc:picChg>
        <pc:picChg chg="add del">
          <ac:chgData name="Bakker de, Wendy" userId="132c772b-76b9-44f0-b57b-27a8a73ab27a" providerId="ADAL" clId="{BD670E02-80E9-4E30-99BA-D87812E7C15B}" dt="2024-01-17T09:48:35.180" v="246" actId="478"/>
          <ac:picMkLst>
            <pc:docMk/>
            <pc:sldMk cId="3784784755" sldId="274"/>
            <ac:picMk id="1029" creationId="{0332C382-FDF0-13DB-7D00-A5060CA9647F}"/>
          </ac:picMkLst>
        </pc:picChg>
        <pc:picChg chg="add del">
          <ac:chgData name="Bakker de, Wendy" userId="132c772b-76b9-44f0-b57b-27a8a73ab27a" providerId="ADAL" clId="{BD670E02-80E9-4E30-99BA-D87812E7C15B}" dt="2024-01-17T09:48:44.733" v="249" actId="478"/>
          <ac:picMkLst>
            <pc:docMk/>
            <pc:sldMk cId="3784784755" sldId="274"/>
            <ac:picMk id="1030" creationId="{C74430F4-8DF4-7473-6201-4916B307DC88}"/>
          </ac:picMkLst>
        </pc:picChg>
        <pc:picChg chg="add mod">
          <ac:chgData name="Bakker de, Wendy" userId="132c772b-76b9-44f0-b57b-27a8a73ab27a" providerId="ADAL" clId="{BD670E02-80E9-4E30-99BA-D87812E7C15B}" dt="2024-01-17T09:49:00.376" v="255" actId="1076"/>
          <ac:picMkLst>
            <pc:docMk/>
            <pc:sldMk cId="3784784755" sldId="274"/>
            <ac:picMk id="1031" creationId="{FCD9E282-B825-66A2-D314-210F34098B4C}"/>
          </ac:picMkLst>
        </pc:picChg>
        <pc:picChg chg="add mod">
          <ac:chgData name="Bakker de, Wendy" userId="132c772b-76b9-44f0-b57b-27a8a73ab27a" providerId="ADAL" clId="{BD670E02-80E9-4E30-99BA-D87812E7C15B}" dt="2024-01-17T09:49:15.789" v="259" actId="1076"/>
          <ac:picMkLst>
            <pc:docMk/>
            <pc:sldMk cId="3784784755" sldId="274"/>
            <ac:picMk id="1032" creationId="{0AF1CA42-AFC0-A722-2E27-F42BCB743461}"/>
          </ac:picMkLst>
        </pc:picChg>
        <pc:picChg chg="add mod">
          <ac:chgData name="Bakker de, Wendy" userId="132c772b-76b9-44f0-b57b-27a8a73ab27a" providerId="ADAL" clId="{BD670E02-80E9-4E30-99BA-D87812E7C15B}" dt="2024-01-17T09:49:33.274" v="261" actId="1076"/>
          <ac:picMkLst>
            <pc:docMk/>
            <pc:sldMk cId="3784784755" sldId="274"/>
            <ac:picMk id="1033" creationId="{83689760-95D1-94EB-7D73-4D6BE4E4F313}"/>
          </ac:picMkLst>
        </pc:picChg>
      </pc:sldChg>
      <pc:sldChg chg="addSp delSp modSp add mod ord">
        <pc:chgData name="Bakker de, Wendy" userId="132c772b-76b9-44f0-b57b-27a8a73ab27a" providerId="ADAL" clId="{BD670E02-80E9-4E30-99BA-D87812E7C15B}" dt="2024-01-18T16:57:33.082" v="3251" actId="1076"/>
        <pc:sldMkLst>
          <pc:docMk/>
          <pc:sldMk cId="659636980" sldId="275"/>
        </pc:sldMkLst>
        <pc:spChg chg="mod">
          <ac:chgData name="Bakker de, Wendy" userId="132c772b-76b9-44f0-b57b-27a8a73ab27a" providerId="ADAL" clId="{BD670E02-80E9-4E30-99BA-D87812E7C15B}" dt="2024-01-17T11:54:05.865" v="2859" actId="20577"/>
          <ac:spMkLst>
            <pc:docMk/>
            <pc:sldMk cId="659636980" sldId="275"/>
            <ac:spMk id="2" creationId="{BD8FB7F7-F588-4717-B1E8-BF1C3058E03C}"/>
          </ac:spMkLst>
        </pc:spChg>
        <pc:spChg chg="add mod">
          <ac:chgData name="Bakker de, Wendy" userId="132c772b-76b9-44f0-b57b-27a8a73ab27a" providerId="ADAL" clId="{BD670E02-80E9-4E30-99BA-D87812E7C15B}" dt="2024-01-18T16:57:33.082" v="3251" actId="1076"/>
          <ac:spMkLst>
            <pc:docMk/>
            <pc:sldMk cId="659636980" sldId="275"/>
            <ac:spMk id="4" creationId="{B80743F0-1B42-4B0F-0B48-AE3E117CB9B0}"/>
          </ac:spMkLst>
        </pc:spChg>
        <pc:spChg chg="add mod">
          <ac:chgData name="Bakker de, Wendy" userId="132c772b-76b9-44f0-b57b-27a8a73ab27a" providerId="ADAL" clId="{BD670E02-80E9-4E30-99BA-D87812E7C15B}" dt="2024-01-17T12:05:18.063" v="3117" actId="14100"/>
          <ac:spMkLst>
            <pc:docMk/>
            <pc:sldMk cId="659636980" sldId="275"/>
            <ac:spMk id="6" creationId="{9E9A2F49-46F0-3D7E-8FCD-3FD5723A946A}"/>
          </ac:spMkLst>
        </pc:spChg>
        <pc:spChg chg="add mod">
          <ac:chgData name="Bakker de, Wendy" userId="132c772b-76b9-44f0-b57b-27a8a73ab27a" providerId="ADAL" clId="{BD670E02-80E9-4E30-99BA-D87812E7C15B}" dt="2024-01-17T12:05:21.019" v="3118" actId="14100"/>
          <ac:spMkLst>
            <pc:docMk/>
            <pc:sldMk cId="659636980" sldId="275"/>
            <ac:spMk id="8" creationId="{93CFF93D-33FB-0BC5-ACA7-5840E40A8EA1}"/>
          </ac:spMkLst>
        </pc:spChg>
        <pc:spChg chg="add mod">
          <ac:chgData name="Bakker de, Wendy" userId="132c772b-76b9-44f0-b57b-27a8a73ab27a" providerId="ADAL" clId="{BD670E02-80E9-4E30-99BA-D87812E7C15B}" dt="2024-01-17T12:05:23.173" v="3119" actId="14100"/>
          <ac:spMkLst>
            <pc:docMk/>
            <pc:sldMk cId="659636980" sldId="275"/>
            <ac:spMk id="10" creationId="{6B416527-758E-103B-F8CB-43ECD2F41B10}"/>
          </ac:spMkLst>
        </pc:spChg>
        <pc:spChg chg="add mod">
          <ac:chgData name="Bakker de, Wendy" userId="132c772b-76b9-44f0-b57b-27a8a73ab27a" providerId="ADAL" clId="{BD670E02-80E9-4E30-99BA-D87812E7C15B}" dt="2024-01-17T12:05:26.152" v="3120" actId="14100"/>
          <ac:spMkLst>
            <pc:docMk/>
            <pc:sldMk cId="659636980" sldId="275"/>
            <ac:spMk id="12" creationId="{14507255-D836-802F-CC1B-9449A86B1449}"/>
          </ac:spMkLst>
        </pc:spChg>
        <pc:spChg chg="add mod">
          <ac:chgData name="Bakker de, Wendy" userId="132c772b-76b9-44f0-b57b-27a8a73ab27a" providerId="ADAL" clId="{BD670E02-80E9-4E30-99BA-D87812E7C15B}" dt="2024-01-17T12:05:28.581" v="3121" actId="14100"/>
          <ac:spMkLst>
            <pc:docMk/>
            <pc:sldMk cId="659636980" sldId="275"/>
            <ac:spMk id="14" creationId="{B1B45960-22F0-4CB8-2997-21041154ABB5}"/>
          </ac:spMkLst>
        </pc:spChg>
        <pc:spChg chg="add mod">
          <ac:chgData name="Bakker de, Wendy" userId="132c772b-76b9-44f0-b57b-27a8a73ab27a" providerId="ADAL" clId="{BD670E02-80E9-4E30-99BA-D87812E7C15B}" dt="2024-01-17T12:05:31.098" v="3122" actId="14100"/>
          <ac:spMkLst>
            <pc:docMk/>
            <pc:sldMk cId="659636980" sldId="275"/>
            <ac:spMk id="16" creationId="{8DF24621-E593-58B6-AC7E-59CCB21A8D31}"/>
          </ac:spMkLst>
        </pc:spChg>
        <pc:spChg chg="add mod">
          <ac:chgData name="Bakker de, Wendy" userId="132c772b-76b9-44f0-b57b-27a8a73ab27a" providerId="ADAL" clId="{BD670E02-80E9-4E30-99BA-D87812E7C15B}" dt="2024-01-17T12:02:14.788" v="3077" actId="113"/>
          <ac:spMkLst>
            <pc:docMk/>
            <pc:sldMk cId="659636980" sldId="275"/>
            <ac:spMk id="17" creationId="{314AFF4A-24AE-A920-91C9-37E665015E2D}"/>
          </ac:spMkLst>
        </pc:spChg>
        <pc:spChg chg="add mod">
          <ac:chgData name="Bakker de, Wendy" userId="132c772b-76b9-44f0-b57b-27a8a73ab27a" providerId="ADAL" clId="{BD670E02-80E9-4E30-99BA-D87812E7C15B}" dt="2024-01-18T16:56:07.188" v="3233" actId="1076"/>
          <ac:spMkLst>
            <pc:docMk/>
            <pc:sldMk cId="659636980" sldId="275"/>
            <ac:spMk id="18" creationId="{DA4643E1-F39A-40E9-C93B-B0C5F7FE1B5A}"/>
          </ac:spMkLst>
        </pc:spChg>
        <pc:spChg chg="add del">
          <ac:chgData name="Bakker de, Wendy" userId="132c772b-76b9-44f0-b57b-27a8a73ab27a" providerId="ADAL" clId="{BD670E02-80E9-4E30-99BA-D87812E7C15B}" dt="2024-01-17T12:05:08.641" v="3113" actId="478"/>
          <ac:spMkLst>
            <pc:docMk/>
            <pc:sldMk cId="659636980" sldId="275"/>
            <ac:spMk id="19" creationId="{8B7CB2F4-2DD8-C33B-698A-848F6EE9BC1D}"/>
          </ac:spMkLst>
        </pc:spChg>
        <pc:spChg chg="add mod">
          <ac:chgData name="Bakker de, Wendy" userId="132c772b-76b9-44f0-b57b-27a8a73ab27a" providerId="ADAL" clId="{BD670E02-80E9-4E30-99BA-D87812E7C15B}" dt="2024-01-17T12:05:49.605" v="3153" actId="1076"/>
          <ac:spMkLst>
            <pc:docMk/>
            <pc:sldMk cId="659636980" sldId="275"/>
            <ac:spMk id="20" creationId="{BA8BABA6-2CA5-18D2-1185-4C443C5A7098}"/>
          </ac:spMkLst>
        </pc:spChg>
        <pc:spChg chg="add mod">
          <ac:chgData name="Bakker de, Wendy" userId="132c772b-76b9-44f0-b57b-27a8a73ab27a" providerId="ADAL" clId="{BD670E02-80E9-4E30-99BA-D87812E7C15B}" dt="2024-01-17T12:06:04.715" v="3182" actId="14100"/>
          <ac:spMkLst>
            <pc:docMk/>
            <pc:sldMk cId="659636980" sldId="275"/>
            <ac:spMk id="21" creationId="{1D373602-726A-7D09-8194-CE74E2B2A0B9}"/>
          </ac:spMkLst>
        </pc:spChg>
        <pc:spChg chg="add mod">
          <ac:chgData name="Bakker de, Wendy" userId="132c772b-76b9-44f0-b57b-27a8a73ab27a" providerId="ADAL" clId="{BD670E02-80E9-4E30-99BA-D87812E7C15B}" dt="2024-01-17T12:06:24.521" v="3199" actId="20577"/>
          <ac:spMkLst>
            <pc:docMk/>
            <pc:sldMk cId="659636980" sldId="275"/>
            <ac:spMk id="22" creationId="{21FA8AEB-06AD-5528-C323-2BD920F9A9A7}"/>
          </ac:spMkLst>
        </pc:spChg>
        <pc:spChg chg="add mod">
          <ac:chgData name="Bakker de, Wendy" userId="132c772b-76b9-44f0-b57b-27a8a73ab27a" providerId="ADAL" clId="{BD670E02-80E9-4E30-99BA-D87812E7C15B}" dt="2024-01-17T12:06:37.555" v="3213" actId="20577"/>
          <ac:spMkLst>
            <pc:docMk/>
            <pc:sldMk cId="659636980" sldId="275"/>
            <ac:spMk id="23" creationId="{AA3D75FA-CB00-ED50-8554-B8CEE6B58E85}"/>
          </ac:spMkLst>
        </pc:spChg>
        <pc:spChg chg="add mod">
          <ac:chgData name="Bakker de, Wendy" userId="132c772b-76b9-44f0-b57b-27a8a73ab27a" providerId="ADAL" clId="{BD670E02-80E9-4E30-99BA-D87812E7C15B}" dt="2024-01-18T16:57:20.298" v="3234" actId="1076"/>
          <ac:spMkLst>
            <pc:docMk/>
            <pc:sldMk cId="659636980" sldId="275"/>
            <ac:spMk id="24" creationId="{F15A575B-B8AC-8035-EB45-2A370BDC233E}"/>
          </ac:spMkLst>
        </pc:spChg>
        <pc:graphicFrameChg chg="add del mod modGraphic">
          <ac:chgData name="Bakker de, Wendy" userId="132c772b-76b9-44f0-b57b-27a8a73ab27a" providerId="ADAL" clId="{BD670E02-80E9-4E30-99BA-D87812E7C15B}" dt="2024-01-17T12:06:57.764" v="3232" actId="478"/>
          <ac:graphicFrameMkLst>
            <pc:docMk/>
            <pc:sldMk cId="659636980" sldId="275"/>
            <ac:graphicFrameMk id="4" creationId="{38A12964-FDD9-DC5A-8CA6-A56A35C475AE}"/>
          </ac:graphicFrameMkLst>
        </pc:graphicFrameChg>
        <pc:picChg chg="add mod">
          <ac:chgData name="Bakker de, Wendy" userId="132c772b-76b9-44f0-b57b-27a8a73ab27a" providerId="ADAL" clId="{BD670E02-80E9-4E30-99BA-D87812E7C15B}" dt="2024-01-17T11:49:05.706" v="2803"/>
          <ac:picMkLst>
            <pc:docMk/>
            <pc:sldMk cId="659636980" sldId="275"/>
            <ac:picMk id="3" creationId="{34601036-466D-D745-3ACA-B5CE5E148698}"/>
          </ac:picMkLst>
        </pc:picChg>
        <pc:picChg chg="del">
          <ac:chgData name="Bakker de, Wendy" userId="132c772b-76b9-44f0-b57b-27a8a73ab27a" providerId="ADAL" clId="{BD670E02-80E9-4E30-99BA-D87812E7C15B}" dt="2024-01-17T11:25:19.530" v="1470" actId="478"/>
          <ac:picMkLst>
            <pc:docMk/>
            <pc:sldMk cId="659636980" sldId="275"/>
            <ac:picMk id="1027" creationId="{F4271D40-1438-C58F-80AF-A07D16F00960}"/>
          </ac:picMkLst>
        </pc:picChg>
        <pc:picChg chg="del">
          <ac:chgData name="Bakker de, Wendy" userId="132c772b-76b9-44f0-b57b-27a8a73ab27a" providerId="ADAL" clId="{BD670E02-80E9-4E30-99BA-D87812E7C15B}" dt="2024-01-17T11:25:18.828" v="1469" actId="478"/>
          <ac:picMkLst>
            <pc:docMk/>
            <pc:sldMk cId="659636980" sldId="275"/>
            <ac:picMk id="1028" creationId="{92F6E2AD-E800-BF53-DDC7-500894AA421A}"/>
          </ac:picMkLst>
        </pc:picChg>
        <pc:picChg chg="mod">
          <ac:chgData name="Bakker de, Wendy" userId="132c772b-76b9-44f0-b57b-27a8a73ab27a" providerId="ADAL" clId="{BD670E02-80E9-4E30-99BA-D87812E7C15B}" dt="2024-01-17T12:02:28.555" v="3084" actId="1076"/>
          <ac:picMkLst>
            <pc:docMk/>
            <pc:sldMk cId="659636980" sldId="275"/>
            <ac:picMk id="1031" creationId="{FCD9E282-B825-66A2-D314-210F34098B4C}"/>
          </ac:picMkLst>
        </pc:picChg>
        <pc:picChg chg="mod">
          <ac:chgData name="Bakker de, Wendy" userId="132c772b-76b9-44f0-b57b-27a8a73ab27a" providerId="ADAL" clId="{BD670E02-80E9-4E30-99BA-D87812E7C15B}" dt="2024-01-17T12:02:23.460" v="3081" actId="1076"/>
          <ac:picMkLst>
            <pc:docMk/>
            <pc:sldMk cId="659636980" sldId="275"/>
            <ac:picMk id="1032" creationId="{0AF1CA42-AFC0-A722-2E27-F42BCB743461}"/>
          </ac:picMkLst>
        </pc:picChg>
        <pc:picChg chg="mod">
          <ac:chgData name="Bakker de, Wendy" userId="132c772b-76b9-44f0-b57b-27a8a73ab27a" providerId="ADAL" clId="{BD670E02-80E9-4E30-99BA-D87812E7C15B}" dt="2024-01-17T12:02:27.073" v="3083" actId="1076"/>
          <ac:picMkLst>
            <pc:docMk/>
            <pc:sldMk cId="659636980" sldId="275"/>
            <ac:picMk id="1033" creationId="{83689760-95D1-94EB-7D73-4D6BE4E4F313}"/>
          </ac:picMkLst>
        </pc:picChg>
      </pc:sldChg>
      <pc:sldChg chg="modSp add del mod">
        <pc:chgData name="Bakker de, Wendy" userId="132c772b-76b9-44f0-b57b-27a8a73ab27a" providerId="ADAL" clId="{BD670E02-80E9-4E30-99BA-D87812E7C15B}" dt="2024-01-17T11:42:17.377" v="2340" actId="47"/>
        <pc:sldMkLst>
          <pc:docMk/>
          <pc:sldMk cId="649019489" sldId="276"/>
        </pc:sldMkLst>
        <pc:spChg chg="mod">
          <ac:chgData name="Bakker de, Wendy" userId="132c772b-76b9-44f0-b57b-27a8a73ab27a" providerId="ADAL" clId="{BD670E02-80E9-4E30-99BA-D87812E7C15B}" dt="2024-01-17T11:41:54.883" v="2337" actId="27636"/>
          <ac:spMkLst>
            <pc:docMk/>
            <pc:sldMk cId="649019489" sldId="276"/>
            <ac:spMk id="3" creationId="{CD00B07E-250B-42B2-B55B-279EE1480971}"/>
          </ac:spMkLst>
        </pc:spChg>
      </pc:sldChg>
      <pc:sldChg chg="modSp add mod">
        <pc:chgData name="Bakker de, Wendy" userId="132c772b-76b9-44f0-b57b-27a8a73ab27a" providerId="ADAL" clId="{BD670E02-80E9-4E30-99BA-D87812E7C15B}" dt="2024-01-17T11:55:29.012" v="2863" actId="27636"/>
        <pc:sldMkLst>
          <pc:docMk/>
          <pc:sldMk cId="3429125390" sldId="277"/>
        </pc:sldMkLst>
        <pc:spChg chg="mod">
          <ac:chgData name="Bakker de, Wendy" userId="132c772b-76b9-44f0-b57b-27a8a73ab27a" providerId="ADAL" clId="{BD670E02-80E9-4E30-99BA-D87812E7C15B}" dt="2024-01-17T11:55:29.012" v="2863" actId="27636"/>
          <ac:spMkLst>
            <pc:docMk/>
            <pc:sldMk cId="3429125390" sldId="277"/>
            <ac:spMk id="3" creationId="{CD00B07E-250B-42B2-B55B-279EE1480971}"/>
          </ac:spMkLst>
        </pc:spChg>
      </pc:sldChg>
      <pc:sldChg chg="modSp add mod">
        <pc:chgData name="Bakker de, Wendy" userId="132c772b-76b9-44f0-b57b-27a8a73ab27a" providerId="ADAL" clId="{BD670E02-80E9-4E30-99BA-D87812E7C15B}" dt="2024-01-17T11:57:51.994" v="2980" actId="6549"/>
        <pc:sldMkLst>
          <pc:docMk/>
          <pc:sldMk cId="3860788125" sldId="278"/>
        </pc:sldMkLst>
        <pc:spChg chg="mod">
          <ac:chgData name="Bakker de, Wendy" userId="132c772b-76b9-44f0-b57b-27a8a73ab27a" providerId="ADAL" clId="{BD670E02-80E9-4E30-99BA-D87812E7C15B}" dt="2024-01-17T11:57:51.994" v="2980" actId="6549"/>
          <ac:spMkLst>
            <pc:docMk/>
            <pc:sldMk cId="3860788125" sldId="278"/>
            <ac:spMk id="3" creationId="{CD00B07E-250B-42B2-B55B-279EE1480971}"/>
          </ac:spMkLst>
        </pc:spChg>
      </pc:sldChg>
    </pc:docChg>
  </pc:docChgLst>
  <pc:docChgLst>
    <pc:chgData name="Bakker de, Wendy" userId="S::wendydebakker@proteion.nl::132c772b-76b9-44f0-b57b-27a8a73ab27a" providerId="AD" clId="Web-{123B7D42-49A2-F0EB-8A0C-4A51E86BB688}"/>
    <pc:docChg chg="addSld modSld">
      <pc:chgData name="Bakker de, Wendy" userId="S::wendydebakker@proteion.nl::132c772b-76b9-44f0-b57b-27a8a73ab27a" providerId="AD" clId="Web-{123B7D42-49A2-F0EB-8A0C-4A51E86BB688}" dt="2024-01-31T13:20:34.778" v="9" actId="20577"/>
      <pc:docMkLst>
        <pc:docMk/>
      </pc:docMkLst>
      <pc:sldChg chg="modSp">
        <pc:chgData name="Bakker de, Wendy" userId="S::wendydebakker@proteion.nl::132c772b-76b9-44f0-b57b-27a8a73ab27a" providerId="AD" clId="Web-{123B7D42-49A2-F0EB-8A0C-4A51E86BB688}" dt="2024-01-31T13:20:34.778" v="9" actId="20577"/>
        <pc:sldMkLst>
          <pc:docMk/>
          <pc:sldMk cId="2459804006" sldId="279"/>
        </pc:sldMkLst>
        <pc:spChg chg="mod">
          <ac:chgData name="Bakker de, Wendy" userId="S::wendydebakker@proteion.nl::132c772b-76b9-44f0-b57b-27a8a73ab27a" providerId="AD" clId="Web-{123B7D42-49A2-F0EB-8A0C-4A51E86BB688}" dt="2024-01-31T13:20:34.778" v="9" actId="20577"/>
          <ac:spMkLst>
            <pc:docMk/>
            <pc:sldMk cId="2459804006" sldId="279"/>
            <ac:spMk id="2" creationId="{BD8FB7F7-F588-4717-B1E8-BF1C3058E03C}"/>
          </ac:spMkLst>
        </pc:spChg>
      </pc:sldChg>
      <pc:sldChg chg="add">
        <pc:chgData name="Bakker de, Wendy" userId="S::wendydebakker@proteion.nl::132c772b-76b9-44f0-b57b-27a8a73ab27a" providerId="AD" clId="Web-{123B7D42-49A2-F0EB-8A0C-4A51E86BB688}" dt="2024-01-31T13:19:56.980" v="0"/>
        <pc:sldMkLst>
          <pc:docMk/>
          <pc:sldMk cId="2729419760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7D9BCFC1-C8C2-47A9-9B36-19A45FD110AE}"/>
              </a:ext>
            </a:extLst>
          </p:cNvPr>
          <p:cNvSpPr/>
          <p:nvPr userDrawn="1"/>
        </p:nvSpPr>
        <p:spPr>
          <a:xfrm>
            <a:off x="0" y="3935896"/>
            <a:ext cx="12192000" cy="29221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BBB7522-9F46-42DF-BDE9-754D3B9FC819}"/>
              </a:ext>
            </a:extLst>
          </p:cNvPr>
          <p:cNvSpPr/>
          <p:nvPr userDrawn="1"/>
        </p:nvSpPr>
        <p:spPr>
          <a:xfrm>
            <a:off x="0" y="0"/>
            <a:ext cx="12192000" cy="42539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1119E776-7BB7-40F6-B198-35E1B7FB76DB}"/>
              </a:ext>
            </a:extLst>
          </p:cNvPr>
          <p:cNvSpPr/>
          <p:nvPr userDrawn="1"/>
        </p:nvSpPr>
        <p:spPr>
          <a:xfrm>
            <a:off x="839304" y="0"/>
            <a:ext cx="10514496" cy="6268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A9ECEA0-83CE-42D1-9A46-A92D1FE9C0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776" y="4155489"/>
            <a:ext cx="3364448" cy="165418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EE4D170-767D-4427-B1AF-36DB8DFFA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165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2CF607-0A77-415D-B84D-BDA17F09A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1325"/>
            <a:ext cx="9144000" cy="11245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C93675E3-F067-4EFA-84A6-761A3AED83F9}"/>
              </a:ext>
            </a:extLst>
          </p:cNvPr>
          <p:cNvCxnSpPr/>
          <p:nvPr userDrawn="1"/>
        </p:nvCxnSpPr>
        <p:spPr>
          <a:xfrm>
            <a:off x="838200" y="6268278"/>
            <a:ext cx="10514496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34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308969-D1D1-4CAC-B523-8A6CF2D2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3AA967-FEB4-4111-91ED-019D3E1DA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3">
            <a:extLst>
              <a:ext uri="{FF2B5EF4-FFF2-40B4-BE49-F238E27FC236}">
                <a16:creationId xmlns:a16="http://schemas.microsoft.com/office/drawing/2014/main" id="{B5CC7FFD-CC13-4657-8DA6-8CD77C4C0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93189" y="4227233"/>
            <a:ext cx="1358153" cy="365125"/>
          </a:xfrm>
        </p:spPr>
        <p:txBody>
          <a:bodyPr/>
          <a:lstStyle/>
          <a:p>
            <a:fld id="{32FC3FE5-4E48-42FB-B94E-37F51F8E8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25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D9A544BC-834A-4A75-8E97-CDA849B55E27}"/>
              </a:ext>
            </a:extLst>
          </p:cNvPr>
          <p:cNvSpPr/>
          <p:nvPr userDrawn="1"/>
        </p:nvSpPr>
        <p:spPr>
          <a:xfrm>
            <a:off x="0" y="3935896"/>
            <a:ext cx="12192000" cy="29221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4CB3B9CD-796F-4B5C-91C6-3FD26A8CF374}"/>
              </a:ext>
            </a:extLst>
          </p:cNvPr>
          <p:cNvSpPr/>
          <p:nvPr userDrawn="1"/>
        </p:nvSpPr>
        <p:spPr>
          <a:xfrm>
            <a:off x="0" y="0"/>
            <a:ext cx="12192000" cy="42539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1EE487EF-F4B0-4CCE-82AC-AE903F704FC7}"/>
              </a:ext>
            </a:extLst>
          </p:cNvPr>
          <p:cNvSpPr/>
          <p:nvPr userDrawn="1"/>
        </p:nvSpPr>
        <p:spPr>
          <a:xfrm>
            <a:off x="839304" y="0"/>
            <a:ext cx="10514496" cy="6268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D4B43D34-54A4-44A9-B363-EA589991BCE7}"/>
              </a:ext>
            </a:extLst>
          </p:cNvPr>
          <p:cNvCxnSpPr/>
          <p:nvPr userDrawn="1"/>
        </p:nvCxnSpPr>
        <p:spPr>
          <a:xfrm>
            <a:off x="838200" y="6268278"/>
            <a:ext cx="10514496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8F581F4-B228-402A-8B30-3C22833D6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0"/>
            <a:ext cx="10514496" cy="62349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780E8CF0-114A-4150-A0D3-79C3E6929A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836" y="5596420"/>
            <a:ext cx="959224" cy="47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7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02458C31-2026-4677-BCEA-9DA4B4BEB132}"/>
              </a:ext>
            </a:extLst>
          </p:cNvPr>
          <p:cNvSpPr/>
          <p:nvPr userDrawn="1"/>
        </p:nvSpPr>
        <p:spPr>
          <a:xfrm>
            <a:off x="10501543" y="3295374"/>
            <a:ext cx="1690457" cy="764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2F9EAF2-3E44-49B3-942C-80A5C78D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3FC39A-FB04-4E04-B820-F50AA3AE6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525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6BABE6-1AF8-426B-B491-AAF8C013A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1543" y="4156286"/>
            <a:ext cx="785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D17512C5-8D72-4ED9-93D3-8EE68489FAD8}" type="slidenum">
              <a:rPr lang="nl-NL" smtClean="0"/>
              <a:pPr algn="l"/>
              <a:t>‹#›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48508F9-4156-4B9F-ACE2-51D5D4A368F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509" y="3429000"/>
            <a:ext cx="1067405" cy="524807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CE6FA569-DDAB-4300-88DB-AD9FA287E04C}"/>
              </a:ext>
            </a:extLst>
          </p:cNvPr>
          <p:cNvCxnSpPr>
            <a:cxnSpLocks/>
          </p:cNvCxnSpPr>
          <p:nvPr userDrawn="1"/>
        </p:nvCxnSpPr>
        <p:spPr>
          <a:xfrm>
            <a:off x="10501543" y="3286539"/>
            <a:ext cx="169045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16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ichtingproteion.sharepoint.com/teams/msteams_db56c2/_layouts/15/stream.aspx?id=%2Fteams%2Fmsteams%5Fdb56c2%2FGedeelde%20documenten%2FGeneral%2F7%2E%20Communicatieplan%2FZorgconnect%5F8%20%2D%20Animatie%20ZorgBedWijzer%20p2%2Emp4&amp;ga=1&amp;referrer=StreamWebApp%2EWeb&amp;referrerScenario=AddressBarCopied%2Eview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zorgbedwijzer-management.mdl-solutions.nl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zorgbedwijzer.n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info@proteion.n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CDAE9-FCAF-4D42-9C0F-5EC706C388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>
                <a:solidFill>
                  <a:schemeClr val="accent1"/>
                </a:solidFill>
              </a:rPr>
              <a:t>Coördinatie Beddencapaciteit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920DDF5-21D9-431D-A20A-CF058113ED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br>
              <a:rPr lang="nl-NL" sz="2000"/>
            </a:br>
            <a:r>
              <a:rPr lang="nl-NL">
                <a:solidFill>
                  <a:schemeClr val="accent3"/>
                </a:solidFill>
              </a:rPr>
              <a:t>Januari 2024</a:t>
            </a:r>
            <a:endParaRPr lang="nl-NL" b="1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72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i="0">
                <a:solidFill>
                  <a:schemeClr val="accent1"/>
                </a:solidFill>
                <a:effectLst/>
                <a:latin typeface="+mj-lt"/>
              </a:rPr>
              <a:t>Animatie</a:t>
            </a:r>
            <a:r>
              <a:rPr lang="nl-NL">
                <a:solidFill>
                  <a:schemeClr val="accent1"/>
                </a:solidFill>
              </a:rPr>
              <a:t> ZorgBedWijzer</a:t>
            </a:r>
          </a:p>
        </p:txBody>
      </p:sp>
      <p:pic>
        <p:nvPicPr>
          <p:cNvPr id="4" name="Tijdelijke aanduiding voor afbeelding 5" descr="Afbeelding met symbool, geel, Lettertype, Rechthoek&#10;&#10;Automatisch gegenereerde beschrijving">
            <a:extLst>
              <a:ext uri="{FF2B5EF4-FFF2-40B4-BE49-F238E27FC236}">
                <a16:creationId xmlns:a16="http://schemas.microsoft.com/office/drawing/2014/main" id="{8369EEBC-DE21-8127-51EC-F542D1DF86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2" r="5609" b="1"/>
          <a:stretch/>
        </p:blipFill>
        <p:spPr>
          <a:xfrm>
            <a:off x="9870944" y="365125"/>
            <a:ext cx="1932799" cy="2009035"/>
          </a:xfrm>
          <a:prstGeom prst="rect">
            <a:avLst/>
          </a:prstGeom>
        </p:spPr>
      </p:pic>
      <p:pic>
        <p:nvPicPr>
          <p:cNvPr id="7" name="Tijdelijke aanduiding voor inhoud 6" descr="Afbeelding met tekst, schermopname, tekenfilm, Menselijk gezicht&#10;&#10;Automatisch gegenereerde beschrijving">
            <a:extLst>
              <a:ext uri="{FF2B5EF4-FFF2-40B4-BE49-F238E27FC236}">
                <a16:creationId xmlns:a16="http://schemas.microsoft.com/office/drawing/2014/main" id="{320844B3-BE7B-C056-129E-0C7F53B06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62090" y="1825625"/>
            <a:ext cx="7877219" cy="4351338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C8E70EE-467C-3597-7725-25445AEEF56B}"/>
              </a:ext>
            </a:extLst>
          </p:cNvPr>
          <p:cNvSpPr txBox="1"/>
          <p:nvPr/>
        </p:nvSpPr>
        <p:spPr>
          <a:xfrm>
            <a:off x="1574477" y="5807631"/>
            <a:ext cx="61089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nl-NL" sz="1800" b="1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naar video</a:t>
            </a:r>
            <a:endParaRPr lang="nl-NL" sz="18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0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9648"/>
            <a:ext cx="10515600" cy="1325563"/>
          </a:xfrm>
        </p:spPr>
        <p:txBody>
          <a:bodyPr/>
          <a:lstStyle/>
          <a:p>
            <a:r>
              <a:rPr lang="nl-NL">
                <a:solidFill>
                  <a:schemeClr val="accent1"/>
                </a:solidFill>
              </a:rPr>
              <a:t>Demonstratie ZorgBedWijzer</a:t>
            </a:r>
            <a:endParaRPr lang="nl-NL" err="1"/>
          </a:p>
        </p:txBody>
      </p:sp>
      <p:pic>
        <p:nvPicPr>
          <p:cNvPr id="4" name="Tijdelijke aanduiding voor inhoud 3" descr="Afbeelding met geel, symbool, klok, Rechthoek&#10;&#10;Automatisch gegenereerde beschrijving">
            <a:extLst>
              <a:ext uri="{FF2B5EF4-FFF2-40B4-BE49-F238E27FC236}">
                <a16:creationId xmlns:a16="http://schemas.microsoft.com/office/drawing/2014/main" id="{099B237A-6883-4E4A-2562-47060E468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4405" y="2163292"/>
            <a:ext cx="2566333" cy="2558807"/>
          </a:xfrm>
        </p:spPr>
      </p:pic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4E2EDA4A-14E3-574D-6D24-6C58B2735BB9}"/>
              </a:ext>
            </a:extLst>
          </p:cNvPr>
          <p:cNvSpPr txBox="1">
            <a:spLocks/>
          </p:cNvSpPr>
          <p:nvPr/>
        </p:nvSpPr>
        <p:spPr>
          <a:xfrm>
            <a:off x="838200" y="5448246"/>
            <a:ext cx="9561375" cy="11485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nl-NL" sz="2000" b="1">
                <a:solidFill>
                  <a:schemeClr val="accent2"/>
                </a:solidFill>
                <a:latin typeface="+mj-lt"/>
                <a:ea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naar ZorgBedWijzer</a:t>
            </a:r>
            <a:endParaRPr lang="nl-NL" sz="2000" b="1">
              <a:solidFill>
                <a:schemeClr val="accent2"/>
              </a:solidFill>
              <a:latin typeface="Corbel"/>
              <a:ea typeface="Calibri"/>
              <a:cs typeface="Open Sans" panose="020B0606030504020204" pitchFamily="34" charset="0"/>
            </a:endParaRPr>
          </a:p>
          <a:p>
            <a:pPr marL="800100" lvl="1">
              <a:buFont typeface="Courier New" panose="020B0604020202020204" pitchFamily="34" charset="0"/>
              <a:buChar char="o"/>
            </a:pPr>
            <a:endParaRPr lang="nl-NL" sz="1600" b="1">
              <a:solidFill>
                <a:srgbClr val="00B1B2"/>
              </a:solidFill>
              <a:latin typeface="Corbel"/>
              <a:ea typeface="Calibri"/>
              <a:cs typeface="Open Sans" panose="020B0606030504020204" pitchFamily="34" charset="0"/>
            </a:endParaRPr>
          </a:p>
          <a:p>
            <a:pPr marL="228600" lvl="1" indent="0">
              <a:lnSpc>
                <a:spcPct val="87000"/>
              </a:lnSpc>
              <a:buFont typeface="Arial" panose="020B0604020202020204" pitchFamily="34" charset="0"/>
              <a:buNone/>
            </a:pPr>
            <a:endParaRPr lang="nl-NL"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41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4845A0EE-C4C8-4AE1-B3C6-1261368AC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Vragen &amp; afsluiting</a:t>
            </a:r>
          </a:p>
        </p:txBody>
      </p:sp>
      <p:pic>
        <p:nvPicPr>
          <p:cNvPr id="5" name="Graphic 4" descr="Klantbeoordeling silhouet">
            <a:extLst>
              <a:ext uri="{FF2B5EF4-FFF2-40B4-BE49-F238E27FC236}">
                <a16:creationId xmlns:a16="http://schemas.microsoft.com/office/drawing/2014/main" id="{9FF70A96-3BFB-C246-9BD4-EA50E3D18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0177" y="1583202"/>
            <a:ext cx="3691596" cy="3691596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C5996E47-2E11-FA41-89CD-8CAC9572018D}"/>
              </a:ext>
            </a:extLst>
          </p:cNvPr>
          <p:cNvSpPr/>
          <p:nvPr/>
        </p:nvSpPr>
        <p:spPr>
          <a:xfrm>
            <a:off x="5468548" y="0"/>
            <a:ext cx="10730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63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chemeClr val="accent1"/>
                </a:solidFill>
              </a:rPr>
              <a:t>Opdracht projectgroep coördinatie beddencapaciteit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0B07E-250B-42B2-B55B-279EE1480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0153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b="1">
                <a:solidFill>
                  <a:schemeClr val="accent2"/>
                </a:solidFill>
                <a:latin typeface="+mj-lt"/>
                <a:ea typeface="Calibri" panose="020F0502020204030204" pitchFamily="34" charset="0"/>
              </a:rPr>
              <a:t>Het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nl-NL" sz="2000" b="1">
                <a:solidFill>
                  <a:schemeClr val="accent2"/>
                </a:solidFill>
                <a:latin typeface="+mj-lt"/>
                <a:ea typeface="Calibri" panose="020F0502020204030204" pitchFamily="34" charset="0"/>
              </a:rPr>
              <a:t>door ontwikkelen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 van de </a:t>
            </a:r>
            <a:r>
              <a:rPr lang="nl-NL" sz="2000" b="1" err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ZorgBedWijzer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nl-NL" sz="2000" b="1">
                <a:solidFill>
                  <a:schemeClr val="accent2"/>
                </a:solidFill>
                <a:latin typeface="+mj-lt"/>
                <a:ea typeface="Calibri" panose="020F0502020204030204" pitchFamily="34" charset="0"/>
              </a:rPr>
              <a:t>incl. de langdurige </a:t>
            </a:r>
            <a:r>
              <a:rPr lang="nl-NL" sz="2000" b="1" err="1">
                <a:solidFill>
                  <a:schemeClr val="accent2"/>
                </a:solidFill>
                <a:latin typeface="+mj-lt"/>
                <a:ea typeface="Calibri" panose="020F0502020204030204" pitchFamily="34" charset="0"/>
              </a:rPr>
              <a:t>Wlz</a:t>
            </a:r>
            <a:r>
              <a:rPr lang="nl-NL" sz="2000" b="1">
                <a:solidFill>
                  <a:schemeClr val="accent2"/>
                </a:solidFill>
                <a:latin typeface="+mj-lt"/>
                <a:ea typeface="Calibri" panose="020F0502020204030204" pitchFamily="34" charset="0"/>
              </a:rPr>
              <a:t>-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bedden, de benodigde managementinformatie en aansluitend bij de wensen van de verwijzers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2000" b="1">
                <a:solidFill>
                  <a:schemeClr val="accent2"/>
                </a:solidFill>
                <a:latin typeface="+mj-lt"/>
                <a:ea typeface="Calibri" panose="020F0502020204030204" pitchFamily="34" charset="0"/>
              </a:rPr>
              <a:t>Het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 inrichten van een zorgpunt in Noord- en Midden-Limburg voor die situaties waarin de </a:t>
            </a:r>
            <a:r>
              <a:rPr lang="nl-NL" sz="2000" b="1" err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ZorgBedWijzer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 geen oplossing biedt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b="1">
                <a:solidFill>
                  <a:schemeClr val="accent2"/>
                </a:solidFill>
                <a:latin typeface="+mj-lt"/>
                <a:ea typeface="Calibri" panose="020F0502020204030204" pitchFamily="34" charset="0"/>
              </a:rPr>
              <a:t>Het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</a:rPr>
              <a:t> herformuleren van de werkwijzen rondom de coördinatie van IBS- en zorgcrisisbedden</a:t>
            </a:r>
          </a:p>
          <a:p>
            <a:pPr marL="228600" lvl="1" indent="0">
              <a:lnSpc>
                <a:spcPct val="87000"/>
              </a:lnSpc>
              <a:buNone/>
            </a:pPr>
            <a:endParaRPr lang="nl-NL" sz="15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8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chemeClr val="accent1"/>
                </a:solidFill>
              </a:rPr>
              <a:t>Deelnemers projectgroep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F4271D40-1438-C58F-80AF-A07D16F00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93" y="4052887"/>
            <a:ext cx="3381375" cy="112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2F6E2AD-E800-BF53-DDC7-500894AA4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441" y="4238624"/>
            <a:ext cx="190500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Zorgorganisatie Stichting Land van Horne">
            <a:extLst>
              <a:ext uri="{FF2B5EF4-FFF2-40B4-BE49-F238E27FC236}">
                <a16:creationId xmlns:a16="http://schemas.microsoft.com/office/drawing/2014/main" id="{FCD9E282-B825-66A2-D314-210F34098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566" y="1635393"/>
            <a:ext cx="2238375" cy="123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AF1CA42-AFC0-A722-2E27-F42BCB743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229" y="1689743"/>
            <a:ext cx="141922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e Zorggroep: automated job management - Mimir">
            <a:extLst>
              <a:ext uri="{FF2B5EF4-FFF2-40B4-BE49-F238E27FC236}">
                <a16:creationId xmlns:a16="http://schemas.microsoft.com/office/drawing/2014/main" id="{83689760-95D1-94EB-7D73-4D6BE4E4F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983" y="1635393"/>
            <a:ext cx="1485900" cy="148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78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9648"/>
            <a:ext cx="10515600" cy="1325563"/>
          </a:xfrm>
        </p:spPr>
        <p:txBody>
          <a:bodyPr/>
          <a:lstStyle/>
          <a:p>
            <a:r>
              <a:rPr lang="nl-NL" sz="4400" b="1">
                <a:solidFill>
                  <a:schemeClr val="accent1"/>
                </a:solidFill>
                <a:latin typeface="+mj-lt"/>
              </a:rPr>
              <a:t>Doorlopen proces</a:t>
            </a:r>
            <a:br>
              <a:rPr lang="nl-NL" sz="4400" b="1">
                <a:solidFill>
                  <a:schemeClr val="accent1"/>
                </a:solidFill>
                <a:latin typeface="+mj-lt"/>
              </a:rPr>
            </a:br>
            <a:endParaRPr lang="nl-NL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0B07E-250B-42B2-B55B-279EE1480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30"/>
            <a:ext cx="11209256" cy="50547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lvl="0" indent="-285750">
              <a:buFont typeface="Corbel" panose="020B0503020204020204" pitchFamily="34" charset="0"/>
              <a:buChar char="⁻"/>
            </a:pP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Wensen huisartsen, spoedeisende hulp en transferafdelingen ziekenhuizen opgehaald</a:t>
            </a:r>
          </a:p>
          <a:p>
            <a:pPr marL="742950" lvl="1" indent="-285750">
              <a:buFont typeface="Corbel" panose="020B0503020204020204" pitchFamily="34" charset="0"/>
              <a:buChar char="⁻"/>
            </a:pP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Niet de triage hoeven te doorlopen; snel inzicht in lege bedden</a:t>
            </a:r>
            <a:endParaRPr lang="nl-NL" sz="2000" b="1">
              <a:solidFill>
                <a:schemeClr val="accent2"/>
              </a:solidFill>
              <a:latin typeface="+mj-lt"/>
              <a:ea typeface="Times New Roman" panose="02020603050405020304" pitchFamily="18" charset="0"/>
            </a:endParaRPr>
          </a:p>
          <a:p>
            <a:pPr marL="742950" lvl="1" indent="-285750">
              <a:buFont typeface="Corbel" panose="020B0503020204020204" pitchFamily="34" charset="0"/>
              <a:buChar char="⁻"/>
            </a:pPr>
            <a:r>
              <a:rPr lang="nl-NL" sz="2000" b="1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Vervolg wanneer er geen bed beschikbaar is</a:t>
            </a:r>
            <a:endParaRPr lang="nl-NL" sz="2000" b="1">
              <a:solidFill>
                <a:schemeClr val="accent2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285750" lvl="0" indent="-285750">
              <a:buFont typeface="Corbel" panose="020B0503020204020204" pitchFamily="34" charset="0"/>
              <a:buChar char="⁻"/>
            </a:pPr>
            <a:r>
              <a:rPr lang="nl-NL" sz="2000" b="1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Eisen zorgverzekeraars met betrekking tot uitbreiding bedden en managementinformatie geïnventariseerd</a:t>
            </a:r>
            <a:endParaRPr lang="nl-NL" sz="2000" b="1">
              <a:solidFill>
                <a:schemeClr val="accent2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285750" lvl="0" indent="-285750">
              <a:buFont typeface="Corbel" panose="020B0503020204020204" pitchFamily="34" charset="0"/>
              <a:buChar char="⁻"/>
            </a:pPr>
            <a:r>
              <a:rPr lang="nl-NL" sz="2000" b="1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Wensen en eisen 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vertaald in een voorstel voor aanpassing van de </a:t>
            </a:r>
            <a:r>
              <a:rPr lang="nl-NL" sz="2000" b="1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ZorgBedWijzer</a:t>
            </a:r>
            <a:endParaRPr lang="nl-NL" sz="2000" b="1">
              <a:solidFill>
                <a:schemeClr val="accent2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285750" lvl="0" indent="-285750">
              <a:buFont typeface="Corbel" panose="020B0503020204020204" pitchFamily="34" charset="0"/>
              <a:buChar char="⁻"/>
            </a:pP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Aanpassing </a:t>
            </a:r>
            <a:r>
              <a:rPr lang="nl-NL" sz="2000" b="1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ZorgBedWijzer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 door leverancier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2000" b="1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Testen </a:t>
            </a:r>
            <a:r>
              <a:rPr lang="nl-NL" sz="2000" b="1" err="1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ZorgBedWijzer</a:t>
            </a:r>
            <a:r>
              <a:rPr lang="nl-NL" sz="2000" b="1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 door projectgroep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Beschrijven werkwijzen (o.a. escalatie, </a:t>
            </a:r>
            <a:r>
              <a:rPr lang="nl-NL" sz="2000" b="1">
                <a:solidFill>
                  <a:schemeClr val="accent2"/>
                </a:solidFill>
                <a:latin typeface="+mj-lt"/>
                <a:ea typeface="Times New Roman" panose="02020603050405020304" pitchFamily="18" charset="0"/>
              </a:rPr>
              <a:t>IBS- en zorgcrisis, zorgpunt</a:t>
            </a: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), handleidingen en instructies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2000" b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Implementatie</a:t>
            </a:r>
          </a:p>
          <a:p>
            <a:pPr marL="228600" lvl="1" indent="0">
              <a:lnSpc>
                <a:spcPct val="87000"/>
              </a:lnSpc>
              <a:buNone/>
            </a:pPr>
            <a:br>
              <a:rPr lang="nl-NL" sz="1800" b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nl-NL" sz="1800" b="1">
              <a:solidFill>
                <a:schemeClr val="accent2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1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err="1">
                <a:solidFill>
                  <a:schemeClr val="accent1"/>
                </a:solidFill>
                <a:latin typeface="+mj-lt"/>
              </a:rPr>
              <a:t>Bestaande</a:t>
            </a:r>
            <a:r>
              <a:rPr lang="en-US" sz="4400">
                <a:solidFill>
                  <a:schemeClr val="accent1"/>
                </a:solidFill>
                <a:latin typeface="+mj-lt"/>
              </a:rPr>
              <a:t> </a:t>
            </a:r>
            <a:r>
              <a:rPr lang="en-US" err="1">
                <a:solidFill>
                  <a:schemeClr val="accent1"/>
                </a:solidFill>
              </a:rPr>
              <a:t>Z</a:t>
            </a:r>
            <a:r>
              <a:rPr lang="en-US" sz="4400" err="1">
                <a:solidFill>
                  <a:schemeClr val="accent1"/>
                </a:solidFill>
                <a:latin typeface="+mj-lt"/>
              </a:rPr>
              <a:t>orgBedWijzer</a:t>
            </a:r>
            <a:r>
              <a:rPr lang="en-US" sz="4400">
                <a:solidFill>
                  <a:schemeClr val="accent1"/>
                </a:solidFill>
                <a:latin typeface="+mj-lt"/>
              </a:rPr>
              <a:t> </a:t>
            </a:r>
            <a:endParaRPr lang="nl-NL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0B07E-250B-42B2-B55B-279EE1480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b="1">
                <a:solidFill>
                  <a:schemeClr val="accent2"/>
                </a:solidFill>
              </a:rPr>
              <a:t>Huidige </a:t>
            </a:r>
            <a:r>
              <a:rPr lang="nl-NL" sz="2000" b="1" err="1">
                <a:solidFill>
                  <a:schemeClr val="accent2"/>
                </a:solidFill>
              </a:rPr>
              <a:t>ZorgBedWijzer</a:t>
            </a:r>
            <a:r>
              <a:rPr lang="nl-NL" sz="2000" b="1">
                <a:solidFill>
                  <a:schemeClr val="accent2"/>
                </a:solidFill>
              </a:rPr>
              <a:t> voor inzicht in ELV bedden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b="1">
                <a:solidFill>
                  <a:schemeClr val="accent2"/>
                </a:solidFill>
              </a:rPr>
              <a:t>Beddencapaciteit wordt continue bijgewerkt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b="1">
                <a:solidFill>
                  <a:schemeClr val="accent2"/>
                </a:solidFill>
              </a:rPr>
              <a:t>Kan voorkomen dat wanneer volgens </a:t>
            </a:r>
            <a:r>
              <a:rPr lang="nl-NL" sz="2000" b="1" err="1">
                <a:solidFill>
                  <a:schemeClr val="accent2"/>
                </a:solidFill>
              </a:rPr>
              <a:t>ZorgBedWijzer</a:t>
            </a:r>
            <a:r>
              <a:rPr lang="nl-NL" sz="2000" b="1">
                <a:solidFill>
                  <a:schemeClr val="accent2"/>
                </a:solidFill>
              </a:rPr>
              <a:t> geen bed beschikbaar is, er na telefonisch overleg toch een bed wordt gevonden</a:t>
            </a:r>
          </a:p>
          <a:p>
            <a:pPr marL="914400" lvl="1" indent="-457200"/>
            <a:r>
              <a:rPr lang="nl-NL" sz="1600" b="1">
                <a:solidFill>
                  <a:schemeClr val="accent2"/>
                </a:solidFill>
              </a:rPr>
              <a:t>Bijv. bed op GRZ-afdeling wordt ingezet voor patiënt met ELV-hoog (ander product en andere financiering)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b="1">
                <a:solidFill>
                  <a:schemeClr val="accent2"/>
                </a:solidFill>
              </a:rPr>
              <a:t>Kan voorkomen dat er bedden vrij zijn vanwege ontbreken personele capaciteit</a:t>
            </a:r>
          </a:p>
          <a:p>
            <a:pPr marL="914400" lvl="1" indent="-457200"/>
            <a:r>
              <a:rPr lang="nl-NL" sz="1600" b="1">
                <a:solidFill>
                  <a:schemeClr val="accent2"/>
                </a:solidFill>
              </a:rPr>
              <a:t>Alleen bed op </a:t>
            </a:r>
            <a:r>
              <a:rPr lang="nl-NL" sz="1600" b="1" err="1">
                <a:solidFill>
                  <a:schemeClr val="accent2"/>
                </a:solidFill>
              </a:rPr>
              <a:t>ZorgBedWijzer</a:t>
            </a:r>
            <a:r>
              <a:rPr lang="nl-NL" sz="1600" b="1">
                <a:solidFill>
                  <a:schemeClr val="accent2"/>
                </a:solidFill>
              </a:rPr>
              <a:t> wanneer hiervoor personeel beschikbaar is </a:t>
            </a:r>
          </a:p>
          <a:p>
            <a:pPr marL="457200" indent="-457200"/>
            <a:endParaRPr lang="nl-NL" sz="2000" b="1">
              <a:solidFill>
                <a:schemeClr val="accent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000" b="1">
              <a:solidFill>
                <a:schemeClr val="accent2"/>
              </a:solidFill>
            </a:endParaRPr>
          </a:p>
        </p:txBody>
      </p:sp>
      <p:pic>
        <p:nvPicPr>
          <p:cNvPr id="4" name="Tijdelijke aanduiding voor afbeelding 5" descr="Afbeelding met symbool, geel, Lettertype, Rechthoek&#10;&#10;Automatisch gegenereerde beschrijving">
            <a:extLst>
              <a:ext uri="{FF2B5EF4-FFF2-40B4-BE49-F238E27FC236}">
                <a16:creationId xmlns:a16="http://schemas.microsoft.com/office/drawing/2014/main" id="{19BEB2EC-03A6-BA06-54E7-6CC87AFEDE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2" r="5609" b="1"/>
          <a:stretch/>
        </p:blipFill>
        <p:spPr>
          <a:xfrm>
            <a:off x="9870944" y="365125"/>
            <a:ext cx="1932799" cy="20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8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chemeClr val="accent1"/>
                </a:solidFill>
              </a:rPr>
              <a:t>Nieuwe </a:t>
            </a:r>
            <a:r>
              <a:rPr lang="nl-NL" err="1">
                <a:solidFill>
                  <a:schemeClr val="accent1"/>
                </a:solidFill>
              </a:rPr>
              <a:t>ZorgBedWijzer</a:t>
            </a:r>
            <a:r>
              <a:rPr lang="nl-NL">
                <a:solidFill>
                  <a:schemeClr val="accent1"/>
                </a:solidFill>
              </a:rPr>
              <a:t> - deelnemers</a:t>
            </a:r>
          </a:p>
        </p:txBody>
      </p:sp>
      <p:pic>
        <p:nvPicPr>
          <p:cNvPr id="1031" name="Picture 7" descr="Zorgorganisatie Stichting Land van Horne">
            <a:extLst>
              <a:ext uri="{FF2B5EF4-FFF2-40B4-BE49-F238E27FC236}">
                <a16:creationId xmlns:a16="http://schemas.microsoft.com/office/drawing/2014/main" id="{FCD9E282-B825-66A2-D314-210F34098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1846432"/>
            <a:ext cx="2238375" cy="123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AF1CA42-AFC0-A722-2E27-F42BCB743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378" y="1846432"/>
            <a:ext cx="141922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e Zorggroep: automated job management - Mimir">
            <a:extLst>
              <a:ext uri="{FF2B5EF4-FFF2-40B4-BE49-F238E27FC236}">
                <a16:creationId xmlns:a16="http://schemas.microsoft.com/office/drawing/2014/main" id="{83689760-95D1-94EB-7D73-4D6BE4E4F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203" y="1614367"/>
            <a:ext cx="1485900" cy="148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Tijdelijke aanduiding voor afbeelding 5" descr="Afbeelding met symbool, geel, Lettertype, Rechthoek&#10;&#10;Automatisch gegenereerde beschrijving">
            <a:extLst>
              <a:ext uri="{FF2B5EF4-FFF2-40B4-BE49-F238E27FC236}">
                <a16:creationId xmlns:a16="http://schemas.microsoft.com/office/drawing/2014/main" id="{34601036-466D-D745-3ACA-B5CE5E14869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62" r="5609" b="1"/>
          <a:stretch/>
        </p:blipFill>
        <p:spPr>
          <a:xfrm>
            <a:off x="9936932" y="280284"/>
            <a:ext cx="1932799" cy="200903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E9A2F49-46F0-3D7E-8FCD-3FD5723A946A}"/>
              </a:ext>
            </a:extLst>
          </p:cNvPr>
          <p:cNvSpPr txBox="1"/>
          <p:nvPr/>
        </p:nvSpPr>
        <p:spPr>
          <a:xfrm>
            <a:off x="1249328" y="3953712"/>
            <a:ext cx="27987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PZL (Privé Zorg Limburg)</a:t>
            </a:r>
            <a:r>
              <a:rPr lang="nl-NL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3CFF93D-33FB-0BC5-ACA7-5840E40A8EA1}"/>
              </a:ext>
            </a:extLst>
          </p:cNvPr>
          <p:cNvSpPr txBox="1"/>
          <p:nvPr/>
        </p:nvSpPr>
        <p:spPr>
          <a:xfrm>
            <a:off x="1249328" y="4292696"/>
            <a:ext cx="27987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0" i="0" u="none" strike="noStrike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Klosterhoaf</a:t>
            </a:r>
            <a:r>
              <a:rPr lang="nl-NL"/>
              <a:t>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B416527-758E-103B-F8CB-43ECD2F41B10}"/>
              </a:ext>
            </a:extLst>
          </p:cNvPr>
          <p:cNvSpPr txBox="1"/>
          <p:nvPr/>
        </p:nvSpPr>
        <p:spPr>
          <a:xfrm>
            <a:off x="1249328" y="4588798"/>
            <a:ext cx="27987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Lindezorg</a:t>
            </a:r>
            <a:r>
              <a:rPr lang="nl-NL"/>
              <a:t> 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4507255-D836-802F-CC1B-9449A86B1449}"/>
              </a:ext>
            </a:extLst>
          </p:cNvPr>
          <p:cNvSpPr txBox="1"/>
          <p:nvPr/>
        </p:nvSpPr>
        <p:spPr>
          <a:xfrm>
            <a:off x="1249328" y="4921676"/>
            <a:ext cx="2521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Maison </a:t>
            </a:r>
            <a:r>
              <a:rPr lang="nl-NL" sz="1800" b="0" i="0" u="none" strike="noStrike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Molenbeecke</a:t>
            </a:r>
            <a:r>
              <a:rPr lang="nl-NL"/>
              <a:t> 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1B45960-22F0-4CB8-2997-21041154ABB5}"/>
              </a:ext>
            </a:extLst>
          </p:cNvPr>
          <p:cNvSpPr txBox="1"/>
          <p:nvPr/>
        </p:nvSpPr>
        <p:spPr>
          <a:xfrm>
            <a:off x="1249328" y="5252673"/>
            <a:ext cx="3134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Samen Zorgen Huis Leudal</a:t>
            </a:r>
            <a:r>
              <a:rPr lang="nl-NL"/>
              <a:t> 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DF24621-E593-58B6-AC7E-59CCB21A8D31}"/>
              </a:ext>
            </a:extLst>
          </p:cNvPr>
          <p:cNvSpPr txBox="1"/>
          <p:nvPr/>
        </p:nvSpPr>
        <p:spPr>
          <a:xfrm>
            <a:off x="1272565" y="3649131"/>
            <a:ext cx="3132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Huize Molenveld</a:t>
            </a:r>
            <a:r>
              <a:rPr lang="nl-NL"/>
              <a:t>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14AFF4A-24AE-A920-91C9-37E665015E2D}"/>
              </a:ext>
            </a:extLst>
          </p:cNvPr>
          <p:cNvSpPr txBox="1"/>
          <p:nvPr/>
        </p:nvSpPr>
        <p:spPr>
          <a:xfrm rot="-10800000" flipV="1">
            <a:off x="1272565" y="3276850"/>
            <a:ext cx="26208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err="1">
                <a:solidFill>
                  <a:srgbClr val="000000"/>
                </a:solidFill>
                <a:latin typeface="Calibri" panose="020F0502020204030204" pitchFamily="34" charset="0"/>
              </a:rPr>
              <a:t>Powered</a:t>
            </a:r>
            <a:r>
              <a:rPr lang="nl-NL" b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l-NL" b="1" err="1">
                <a:solidFill>
                  <a:srgbClr val="000000"/>
                </a:solidFill>
                <a:latin typeface="Calibri" panose="020F0502020204030204" pitchFamily="34" charset="0"/>
              </a:rPr>
              <a:t>by</a:t>
            </a:r>
            <a:r>
              <a:rPr lang="nl-NL" b="1">
                <a:solidFill>
                  <a:srgbClr val="000000"/>
                </a:solidFill>
                <a:latin typeface="Calibri" panose="020F0502020204030204" pitchFamily="34" charset="0"/>
              </a:rPr>
              <a:t> Proteion</a:t>
            </a:r>
            <a:r>
              <a:rPr lang="nl-NL" b="1"/>
              <a:t>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A4643E1-F39A-40E9-C93B-B0C5F7FE1B5A}"/>
              </a:ext>
            </a:extLst>
          </p:cNvPr>
          <p:cNvSpPr txBox="1"/>
          <p:nvPr/>
        </p:nvSpPr>
        <p:spPr>
          <a:xfrm>
            <a:off x="5245230" y="3454633"/>
            <a:ext cx="223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PAVO zorg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A8BABA6-2CA5-18D2-1185-4C443C5A7098}"/>
              </a:ext>
            </a:extLst>
          </p:cNvPr>
          <p:cNvSpPr txBox="1"/>
          <p:nvPr/>
        </p:nvSpPr>
        <p:spPr>
          <a:xfrm>
            <a:off x="5255416" y="3794484"/>
            <a:ext cx="223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Beek en Bos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D373602-726A-7D09-8194-CE74E2B2A0B9}"/>
              </a:ext>
            </a:extLst>
          </p:cNvPr>
          <p:cNvSpPr txBox="1"/>
          <p:nvPr/>
        </p:nvSpPr>
        <p:spPr>
          <a:xfrm>
            <a:off x="5255416" y="4059008"/>
            <a:ext cx="27987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Sint Jozef wonen en zorg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1FA8AEB-06AD-5528-C323-2BD920F9A9A7}"/>
              </a:ext>
            </a:extLst>
          </p:cNvPr>
          <p:cNvSpPr txBox="1"/>
          <p:nvPr/>
        </p:nvSpPr>
        <p:spPr>
          <a:xfrm>
            <a:off x="5245232" y="4382475"/>
            <a:ext cx="223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Villa Casimir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AA3D75FA-CB00-ED50-8554-B8CEE6B58E85}"/>
              </a:ext>
            </a:extLst>
          </p:cNvPr>
          <p:cNvSpPr txBox="1"/>
          <p:nvPr/>
        </p:nvSpPr>
        <p:spPr>
          <a:xfrm>
            <a:off x="5245231" y="4692845"/>
            <a:ext cx="223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Villa Dahlia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15A575B-B8AC-8035-EB45-2A370BDC233E}"/>
              </a:ext>
            </a:extLst>
          </p:cNvPr>
          <p:cNvSpPr txBox="1"/>
          <p:nvPr/>
        </p:nvSpPr>
        <p:spPr>
          <a:xfrm>
            <a:off x="5255416" y="5032696"/>
            <a:ext cx="223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Vincent </a:t>
            </a:r>
            <a:r>
              <a:rPr lang="nl-NL" err="1"/>
              <a:t>dePaul</a:t>
            </a:r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80743F0-1B42-4B0F-0B48-AE3E117CB9B0}"/>
              </a:ext>
            </a:extLst>
          </p:cNvPr>
          <p:cNvSpPr txBox="1"/>
          <p:nvPr/>
        </p:nvSpPr>
        <p:spPr>
          <a:xfrm>
            <a:off x="5273778" y="5356163"/>
            <a:ext cx="223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La Providence</a:t>
            </a:r>
          </a:p>
        </p:txBody>
      </p:sp>
    </p:spTree>
    <p:extLst>
      <p:ext uri="{BB962C8B-B14F-4D97-AF65-F5344CB8AC3E}">
        <p14:creationId xmlns:p14="http://schemas.microsoft.com/office/powerpoint/2010/main" val="659636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i="0">
                <a:solidFill>
                  <a:schemeClr val="accent1"/>
                </a:solidFill>
                <a:effectLst/>
                <a:latin typeface="+mj-lt"/>
              </a:rPr>
              <a:t>Nieuwe </a:t>
            </a:r>
            <a:r>
              <a:rPr lang="nl-NL" sz="4000" err="1">
                <a:solidFill>
                  <a:schemeClr val="accent1"/>
                </a:solidFill>
              </a:rPr>
              <a:t>Z</a:t>
            </a:r>
            <a:r>
              <a:rPr lang="nl-NL" sz="4000" i="0" err="1">
                <a:solidFill>
                  <a:schemeClr val="accent1"/>
                </a:solidFill>
                <a:effectLst/>
                <a:latin typeface="+mj-lt"/>
              </a:rPr>
              <a:t>orgbedwijzer</a:t>
            </a:r>
            <a:endParaRPr lang="nl-NL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0B07E-250B-42B2-B55B-279EE1480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9276761" cy="4652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/>
                <a:ea typeface="Times New Roman" panose="02020603050405020304" pitchFamily="18" charset="0"/>
              </a:rPr>
              <a:t>Benaderbaar via app </a:t>
            </a:r>
            <a:r>
              <a:rPr lang="nl-NL" sz="2200" b="1" err="1">
                <a:solidFill>
                  <a:schemeClr val="accent2"/>
                </a:solidFill>
                <a:latin typeface="Corbel"/>
                <a:ea typeface="Times New Roman" panose="02020603050405020304" pitchFamily="18" charset="0"/>
              </a:rPr>
              <a:t>ZorgBedWijzer</a:t>
            </a:r>
            <a:r>
              <a:rPr lang="nl-NL" sz="2200" b="1">
                <a:solidFill>
                  <a:schemeClr val="accent2"/>
                </a:solidFill>
                <a:latin typeface="Corbel"/>
                <a:ea typeface="Times New Roman" panose="02020603050405020304" pitchFamily="18" charset="0"/>
              </a:rPr>
              <a:t> of </a:t>
            </a:r>
            <a:r>
              <a:rPr lang="nl-NL" sz="2200">
                <a:solidFill>
                  <a:schemeClr val="accent2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www.zorgbedwijzer.nl</a:t>
            </a:r>
            <a:r>
              <a:rPr lang="nl-NL" sz="2200">
                <a:solidFill>
                  <a:schemeClr val="accent2"/>
                </a:solidFill>
                <a:ea typeface="+mn-lt"/>
                <a:cs typeface="+mn-lt"/>
              </a:rPr>
              <a:t> </a:t>
            </a:r>
            <a:endParaRPr lang="nl-NL" sz="2200" b="1">
              <a:solidFill>
                <a:schemeClr val="accent2"/>
              </a:solidFill>
              <a:latin typeface="Corbel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/>
                <a:ea typeface="Times New Roman" panose="02020603050405020304" pitchFamily="18" charset="0"/>
              </a:rPr>
              <a:t>Uitvraag doelgroep</a:t>
            </a:r>
            <a:endParaRPr lang="nl-NL">
              <a:solidFill>
                <a:schemeClr val="accent2"/>
              </a:solidFill>
              <a:latin typeface="Corbel"/>
            </a:endParaRPr>
          </a:p>
          <a:p>
            <a:pPr marL="800100" lvl="1" indent="-342900" fontAlgn="base">
              <a:lnSpc>
                <a:spcPct val="10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 panose="020B0503020204020204" pitchFamily="34" charset="0"/>
              </a:rPr>
              <a:t>(ter voorkoming van vervuiling) managementinformatie </a:t>
            </a:r>
          </a:p>
          <a:p>
            <a:pPr marL="800100" lvl="1" indent="-342900" fontAlgn="base">
              <a:lnSpc>
                <a:spcPct val="10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 panose="020B0503020204020204" pitchFamily="34" charset="0"/>
              </a:rPr>
              <a:t>Belangstellend, maar niet op zoek naar een bed</a:t>
            </a:r>
          </a:p>
          <a:p>
            <a:pPr marL="342900" lvl="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A</a:t>
            </a:r>
            <a:r>
              <a:rPr lang="nl-NL" sz="22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lle vrije beddencapaciteit is inzichtelijk </a:t>
            </a:r>
          </a:p>
          <a:p>
            <a:pPr marL="800100" lvl="1" indent="-342900" fontAlgn="base">
              <a:lnSpc>
                <a:spcPct val="10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 panose="020B0503020204020204" pitchFamily="34" charset="0"/>
              </a:rPr>
              <a:t>Regulier </a:t>
            </a:r>
            <a:r>
              <a:rPr lang="nl-NL" sz="2200" b="1" err="1">
                <a:solidFill>
                  <a:schemeClr val="accent2"/>
                </a:solidFill>
                <a:latin typeface="Corbel" panose="020B0503020204020204" pitchFamily="34" charset="0"/>
              </a:rPr>
              <a:t>Wlz</a:t>
            </a:r>
            <a:r>
              <a:rPr lang="nl-NL" sz="2200" b="1">
                <a:solidFill>
                  <a:schemeClr val="accent2"/>
                </a:solidFill>
                <a:latin typeface="Corbel" panose="020B0503020204020204" pitchFamily="34" charset="0"/>
              </a:rPr>
              <a:t>, IBS- en zorgcrisis, ELV, GRZ, palliatief</a:t>
            </a:r>
            <a:endParaRPr lang="nl-NL" sz="2200" b="1">
              <a:solidFill>
                <a:schemeClr val="accent2"/>
              </a:solidFill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Telefonisch contact met Zorgpunt wanneer er geen bedden beschikbaar zijn (overdag en ANW)</a:t>
            </a:r>
          </a:p>
          <a:p>
            <a:pPr marL="800100" lvl="1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200" b="1">
                <a:solidFill>
                  <a:schemeClr val="accent2"/>
                </a:solidFill>
                <a:latin typeface="Corbel"/>
              </a:rPr>
              <a:t>Telefoonnummer 085-000 3931</a:t>
            </a:r>
          </a:p>
          <a:p>
            <a:pPr marL="228600" lvl="1" indent="0">
              <a:lnSpc>
                <a:spcPct val="87000"/>
              </a:lnSpc>
              <a:buNone/>
            </a:pPr>
            <a:endParaRPr lang="nl-NL" sz="1600" b="1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Tijdelijke aanduiding voor afbeelding 5" descr="Afbeelding met symbool, geel, Lettertype, Rechthoek&#10;&#10;Automatisch gegenereerde beschrijving">
            <a:extLst>
              <a:ext uri="{FF2B5EF4-FFF2-40B4-BE49-F238E27FC236}">
                <a16:creationId xmlns:a16="http://schemas.microsoft.com/office/drawing/2014/main" id="{8369EEBC-DE21-8127-51EC-F542D1DF86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2" r="5609" b="1"/>
          <a:stretch/>
        </p:blipFill>
        <p:spPr>
          <a:xfrm>
            <a:off x="9936932" y="280284"/>
            <a:ext cx="1932799" cy="20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39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i="0">
                <a:solidFill>
                  <a:schemeClr val="accent1"/>
                </a:solidFill>
                <a:effectLst/>
                <a:latin typeface="+mj-lt"/>
              </a:rPr>
              <a:t>Nieuwe </a:t>
            </a:r>
            <a:r>
              <a:rPr lang="nl-NL" sz="4000" err="1">
                <a:solidFill>
                  <a:schemeClr val="accent1"/>
                </a:solidFill>
              </a:rPr>
              <a:t>Z</a:t>
            </a:r>
            <a:r>
              <a:rPr lang="nl-NL" sz="4000" i="0" err="1">
                <a:solidFill>
                  <a:schemeClr val="accent1"/>
                </a:solidFill>
                <a:effectLst/>
                <a:latin typeface="+mj-lt"/>
              </a:rPr>
              <a:t>orgbedwijzer</a:t>
            </a:r>
            <a:endParaRPr lang="nl-NL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0B07E-250B-42B2-B55B-279EE1480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9001539" cy="465296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400" b="1">
                <a:solidFill>
                  <a:schemeClr val="accent2"/>
                </a:solidFill>
                <a:effectLst/>
                <a:latin typeface="Corbel"/>
                <a:ea typeface="Times New Roman" panose="02020603050405020304" pitchFamily="18" charset="0"/>
              </a:rPr>
              <a:t>Zorgpunt gaat</a:t>
            </a:r>
            <a:r>
              <a:rPr lang="nl-NL" sz="2400" b="1">
                <a:solidFill>
                  <a:schemeClr val="accent2"/>
                </a:solidFill>
                <a:latin typeface="Corbel"/>
                <a:ea typeface="Times New Roman" panose="02020603050405020304" pitchFamily="18" charset="0"/>
              </a:rPr>
              <a:t> direct</a:t>
            </a:r>
            <a:r>
              <a:rPr lang="nl-NL" sz="2400" b="1">
                <a:solidFill>
                  <a:schemeClr val="accent2"/>
                </a:solidFill>
                <a:effectLst/>
                <a:latin typeface="Corbel"/>
                <a:ea typeface="Times New Roman" panose="02020603050405020304" pitchFamily="18" charset="0"/>
              </a:rPr>
              <a:t> met vraag verwijzer aan de slag en zoekt afstemming met zorgaanbieders binnen en buiten de regio</a:t>
            </a:r>
            <a:r>
              <a:rPr lang="nl-NL" sz="2400" b="1">
                <a:solidFill>
                  <a:schemeClr val="accent2"/>
                </a:solidFill>
                <a:latin typeface="Corbel"/>
                <a:ea typeface="Times New Roman" panose="02020603050405020304" pitchFamily="18" charset="0"/>
              </a:rPr>
              <a:t> en koppelt zo spoedig mogelijk aan verwijzer terug</a:t>
            </a:r>
          </a:p>
          <a:p>
            <a:pPr marL="800100" lvl="1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1600" b="1">
                <a:solidFill>
                  <a:schemeClr val="accent2"/>
                </a:solidFill>
                <a:effectLst/>
                <a:latin typeface="Corbel"/>
                <a:ea typeface="Times New Roman" panose="02020603050405020304" pitchFamily="18" charset="0"/>
              </a:rPr>
              <a:t>M.b.t. ANW nog in afstemming met Zorgpunten in Zuid-Limburg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4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Verwijzing in triage naar ‘Consultatie’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4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Inzicht in vrije beddencapaciteit zonder triage via </a:t>
            </a:r>
            <a:r>
              <a:rPr lang="nl-NL" sz="24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‘O</a:t>
            </a:r>
            <a:r>
              <a:rPr lang="nl-NL" sz="24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verzicht</a:t>
            </a:r>
            <a:r>
              <a:rPr lang="nl-NL" sz="24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’</a:t>
            </a:r>
            <a:r>
              <a:rPr lang="nl-NL" sz="24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400" b="1" err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ZorgBedWijzer</a:t>
            </a:r>
            <a:r>
              <a:rPr lang="nl-NL" sz="24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levert managementinformatie voor de zorgverzekeraar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4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Helpdeskfunctie </a:t>
            </a:r>
            <a:r>
              <a:rPr lang="nl-NL" sz="24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  <a:hlinkClick r:id="rId2"/>
              </a:rPr>
              <a:t>info@proteion.nl</a:t>
            </a:r>
            <a:r>
              <a:rPr lang="nl-NL" sz="24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nl-NL" sz="2900" b="1">
              <a:solidFill>
                <a:schemeClr val="accent2"/>
              </a:solidFill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L="228600" lvl="1" indent="0">
              <a:lnSpc>
                <a:spcPct val="87000"/>
              </a:lnSpc>
              <a:buNone/>
            </a:pPr>
            <a:endParaRPr lang="nl-NL" sz="1600" b="1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Tijdelijke aanduiding voor afbeelding 5" descr="Afbeelding met symbool, geel, Lettertype, Rechthoek&#10;&#10;Automatisch gegenereerde beschrijving">
            <a:extLst>
              <a:ext uri="{FF2B5EF4-FFF2-40B4-BE49-F238E27FC236}">
                <a16:creationId xmlns:a16="http://schemas.microsoft.com/office/drawing/2014/main" id="{8369EEBC-DE21-8127-51EC-F542D1DF86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2" r="5609" b="1"/>
          <a:stretch/>
        </p:blipFill>
        <p:spPr>
          <a:xfrm>
            <a:off x="9870944" y="365125"/>
            <a:ext cx="1932799" cy="20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125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FB7F7-F588-4717-B1E8-BF1C3058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i="0">
                <a:solidFill>
                  <a:schemeClr val="accent1"/>
                </a:solidFill>
                <a:effectLst/>
                <a:latin typeface="+mj-lt"/>
              </a:rPr>
              <a:t>Nieuwe </a:t>
            </a:r>
            <a:r>
              <a:rPr lang="nl-NL" sz="4000" err="1">
                <a:solidFill>
                  <a:schemeClr val="accent1"/>
                </a:solidFill>
              </a:rPr>
              <a:t>Z</a:t>
            </a:r>
            <a:r>
              <a:rPr lang="nl-NL" sz="4000" i="0" err="1">
                <a:solidFill>
                  <a:schemeClr val="accent1"/>
                </a:solidFill>
                <a:effectLst/>
                <a:latin typeface="+mj-lt"/>
              </a:rPr>
              <a:t>orgbedwijzer</a:t>
            </a:r>
            <a:endParaRPr lang="nl-NL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0B07E-250B-42B2-B55B-279EE1480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9001539" cy="4652963"/>
          </a:xfrm>
        </p:spPr>
        <p:txBody>
          <a:bodyPr>
            <a:normAutofit fontScale="77500" lnSpcReduction="20000"/>
          </a:bodyPr>
          <a:lstStyle/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0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Live-gang gepland op 1 februari a.s.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0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Optimalisatie van beddencapaciteit in de regio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0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Geen garantie dat er altijd een bed beschikbaar is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0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 Geen personeel beschikbaar &gt; geen opname in </a:t>
            </a:r>
            <a:r>
              <a:rPr lang="nl-NL" sz="2000" b="1" err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ZorgBedWijzer</a:t>
            </a:r>
            <a:endParaRPr lang="nl-NL" sz="2000" b="1">
              <a:solidFill>
                <a:schemeClr val="accent2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000" b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Beschikbaar bed &gt; kan niet worden gereserveerd; er vindt altijd inhoudelijke beoordeling plaats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b="1">
                <a:solidFill>
                  <a:schemeClr val="accent2"/>
                </a:solidFill>
              </a:rPr>
              <a:t>Kan voorkomen dat wanneer volgens </a:t>
            </a:r>
            <a:r>
              <a:rPr lang="nl-NL" sz="2000" b="1" err="1">
                <a:solidFill>
                  <a:schemeClr val="accent2"/>
                </a:solidFill>
              </a:rPr>
              <a:t>ZorgBedWijzer</a:t>
            </a:r>
            <a:r>
              <a:rPr lang="nl-NL" sz="2000" b="1">
                <a:solidFill>
                  <a:schemeClr val="accent2"/>
                </a:solidFill>
              </a:rPr>
              <a:t> geen bed beschikbaar is, er na telefonisch overleg toch een bed wordt gevonden</a:t>
            </a:r>
          </a:p>
          <a:p>
            <a:pPr marL="914400" lvl="1" indent="-457200"/>
            <a:r>
              <a:rPr lang="nl-NL" sz="1600" b="1">
                <a:solidFill>
                  <a:schemeClr val="accent2"/>
                </a:solidFill>
              </a:rPr>
              <a:t>Bijv. bed op GRZ-afdeling wordt ingezet voor patiënt met ELV-hoog (ander product en andere financiering)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0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Koppel meteen terug wanneer zaken niet naar tevredenheid verlopen</a:t>
            </a:r>
          </a:p>
          <a:p>
            <a:pPr marL="34290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2000" b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We maken samen een succes van de </a:t>
            </a:r>
            <a:r>
              <a:rPr lang="nl-NL" sz="2000" b="1" err="1">
                <a:solidFill>
                  <a:schemeClr val="accent2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ZorgBedWijze</a:t>
            </a:r>
            <a:r>
              <a:rPr lang="nl-NL" sz="2000" b="1" err="1">
                <a:solidFill>
                  <a:schemeClr val="accent2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r</a:t>
            </a:r>
            <a:endParaRPr lang="nl-NL" sz="2900" b="1">
              <a:solidFill>
                <a:schemeClr val="accent2"/>
              </a:solidFill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L="228600" lvl="1" indent="0">
              <a:lnSpc>
                <a:spcPct val="87000"/>
              </a:lnSpc>
              <a:buNone/>
            </a:pPr>
            <a:endParaRPr lang="nl-NL" sz="1600" b="1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Tijdelijke aanduiding voor afbeelding 5" descr="Afbeelding met symbool, geel, Lettertype, Rechthoek&#10;&#10;Automatisch gegenereerde beschrijving">
            <a:extLst>
              <a:ext uri="{FF2B5EF4-FFF2-40B4-BE49-F238E27FC236}">
                <a16:creationId xmlns:a16="http://schemas.microsoft.com/office/drawing/2014/main" id="{8369EEBC-DE21-8127-51EC-F542D1DF86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2" r="5609" b="1"/>
          <a:stretch/>
        </p:blipFill>
        <p:spPr>
          <a:xfrm>
            <a:off x="9870944" y="365125"/>
            <a:ext cx="1932799" cy="20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7881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ZorgConnec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B6891"/>
      </a:accent1>
      <a:accent2>
        <a:srgbClr val="00B1B2"/>
      </a:accent2>
      <a:accent3>
        <a:srgbClr val="F18C63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F130A86082B419327D86FCA0C62E4" ma:contentTypeVersion="10" ma:contentTypeDescription="Een nieuw document maken." ma:contentTypeScope="" ma:versionID="5cc69523919f7c8e9e2f0e089ad9a658">
  <xsd:schema xmlns:xsd="http://www.w3.org/2001/XMLSchema" xmlns:xs="http://www.w3.org/2001/XMLSchema" xmlns:p="http://schemas.microsoft.com/office/2006/metadata/properties" xmlns:ns2="bf877331-90e1-4d90-9c0f-85e78320fa0c" xmlns:ns3="da646219-be02-4301-ae26-655ee72623e5" targetNamespace="http://schemas.microsoft.com/office/2006/metadata/properties" ma:root="true" ma:fieldsID="81bc65ec44520d85198fc34f6144bd0d" ns2:_="" ns3:_="">
    <xsd:import namespace="bf877331-90e1-4d90-9c0f-85e78320fa0c"/>
    <xsd:import namespace="da646219-be02-4301-ae26-655ee72623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77331-90e1-4d90-9c0f-85e78320fa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46219-be02-4301-ae26-655ee72623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73E02A-6BD2-4E3A-988D-DCC4FEC5884A}">
  <ds:schemaRefs>
    <ds:schemaRef ds:uri="bf877331-90e1-4d90-9c0f-85e78320fa0c"/>
    <ds:schemaRef ds:uri="da646219-be02-4301-ae26-655ee72623e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306DE19-22F2-43AC-B198-863E7F1AD4D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FE479FA-AF6D-4423-B2D5-7ED7CBD4E9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Kantoorthema</vt:lpstr>
      <vt:lpstr>Coördinatie Beddencapaciteit</vt:lpstr>
      <vt:lpstr>Opdracht projectgroep coördinatie beddencapaciteit</vt:lpstr>
      <vt:lpstr>Deelnemers projectgroep</vt:lpstr>
      <vt:lpstr>Doorlopen proces </vt:lpstr>
      <vt:lpstr>Bestaande ZorgBedWijzer </vt:lpstr>
      <vt:lpstr>Nieuwe ZorgBedWijzer - deelnemers</vt:lpstr>
      <vt:lpstr>Nieuwe Zorgbedwijzer</vt:lpstr>
      <vt:lpstr>Nieuwe Zorgbedwijzer</vt:lpstr>
      <vt:lpstr>Nieuwe Zorgbedwijzer</vt:lpstr>
      <vt:lpstr>Animatie ZorgBedWijzer</vt:lpstr>
      <vt:lpstr>Demonstratie ZorgBedWijzer</vt:lpstr>
      <vt:lpstr>Vragen &amp; 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Neil Tomlow</dc:creator>
  <cp:revision>1</cp:revision>
  <dcterms:created xsi:type="dcterms:W3CDTF">2020-11-12T14:42:36Z</dcterms:created>
  <dcterms:modified xsi:type="dcterms:W3CDTF">2024-01-31T13:20:47Z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0x0101006DAF130A86082B419327D86FCA0C62E4</vt:lpwstr>
  </property>
</Properties>
</file>